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6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5"/>
    <p:restoredTop sz="94677"/>
  </p:normalViewPr>
  <p:slideViewPr>
    <p:cSldViewPr>
      <p:cViewPr>
        <p:scale>
          <a:sx n="57" d="100"/>
          <a:sy n="57" d="100"/>
        </p:scale>
        <p:origin x="-122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B7D05-D8B8-472D-A8EE-2C00E8B27B4A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B323B-59A7-4DE0-A72C-E6BFDEE02F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0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1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97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8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304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8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9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28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13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672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08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0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" y="2976"/>
            <a:ext cx="9136062" cy="6852047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E238-2F16-4E87-8E38-2F259332F03C}" type="datetimeFigureOut">
              <a:rPr lang="es-MX" smtClean="0"/>
              <a:t>27/04/2020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6BF5-C114-42BA-B8B8-136489BFF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92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F490791-3E5A-3143-B16B-BB911AC1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" y="1829"/>
            <a:ext cx="9139122" cy="685434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A34F502-0FCF-5144-AB25-94DADBA496AF}"/>
              </a:ext>
            </a:extLst>
          </p:cNvPr>
          <p:cNvSpPr txBox="1"/>
          <p:nvPr/>
        </p:nvSpPr>
        <p:spPr>
          <a:xfrm>
            <a:off x="1475656" y="16288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Myriad Pro" panose="020B0503030403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77978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949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</Words>
  <Application>Microsoft Office PowerPoint</Application>
  <PresentationFormat>Presentación en pantalla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 TECNOLÓGICA DE JALISCO</dc:title>
  <dc:creator>Prensa y Difusión</dc:creator>
  <cp:lastModifiedBy>Windows User</cp:lastModifiedBy>
  <cp:revision>45</cp:revision>
  <dcterms:created xsi:type="dcterms:W3CDTF">2017-09-10T17:59:16Z</dcterms:created>
  <dcterms:modified xsi:type="dcterms:W3CDTF">2020-04-27T22:21:17Z</dcterms:modified>
</cp:coreProperties>
</file>