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74" r:id="rId4"/>
    <p:sldId id="279" r:id="rId5"/>
    <p:sldId id="288" r:id="rId6"/>
    <p:sldId id="278" r:id="rId7"/>
    <p:sldId id="258" r:id="rId8"/>
    <p:sldId id="291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" initials="D" lastIdx="1" clrIdx="0">
    <p:extLst>
      <p:ext uri="{19B8F6BF-5375-455C-9EA6-DF929625EA0E}">
        <p15:presenceInfo xmlns:p15="http://schemas.microsoft.com/office/powerpoint/2012/main" userId="Dan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0A"/>
    <a:srgbClr val="FFFF04"/>
    <a:srgbClr val="FFC000"/>
    <a:srgbClr val="70AD47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721B3E-E92F-4A5B-8BF6-655DC74F8CB4}">
  <a:tblStyle styleId="{12721B3E-E92F-4A5B-8BF6-655DC74F8C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2" autoAdjust="0"/>
    <p:restoredTop sz="94828" autoAdjust="0"/>
  </p:normalViewPr>
  <p:slideViewPr>
    <p:cSldViewPr snapToGrid="0" snapToObjects="1">
      <p:cViewPr varScale="1">
        <p:scale>
          <a:sx n="67" d="100"/>
          <a:sy n="67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E27B0-286E-6445-B040-75AAA03C56E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A64DBA-B1D9-C643-8CDE-D15D675556E2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FIN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08F97D4E-B367-D042-BEE8-364F53DF3A4B}" type="parTrans" cxnId="{50AAABEE-3122-874E-9773-A5DEF229CBA9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6ADEB72A-F50B-3042-B2F9-A427159926F1}" type="sibTrans" cxnId="{50AAABEE-3122-874E-9773-A5DEF229CBA9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842AACF0-7CF1-434C-8B77-129B7168F065}">
      <dgm:prSet phldrT="[Texto]" custT="1"/>
      <dgm:spPr/>
      <dgm:t>
        <a:bodyPr/>
        <a:lstStyle/>
        <a:p>
          <a:endParaRPr lang="es-ES" sz="1100" dirty="0" smtClean="0">
            <a:solidFill>
              <a:schemeClr val="bg1"/>
            </a:solidFill>
            <a:latin typeface="Calibri"/>
            <a:cs typeface="Calibri"/>
          </a:endParaRPr>
        </a:p>
        <a:p>
          <a:r>
            <a:rPr lang="es-ES" sz="1200" dirty="0" smtClean="0">
              <a:solidFill>
                <a:schemeClr val="bg1"/>
              </a:solidFill>
              <a:latin typeface="Calibri"/>
              <a:cs typeface="Calibri"/>
            </a:rPr>
            <a:t>COMPONENTE</a:t>
          </a:r>
        </a:p>
        <a:p>
          <a:r>
            <a:rPr lang="es-ES" sz="1100" dirty="0" smtClean="0">
              <a:solidFill>
                <a:schemeClr val="bg1"/>
              </a:solidFill>
              <a:latin typeface="Calibri"/>
              <a:cs typeface="Calibri"/>
            </a:rPr>
            <a:t> (2)</a:t>
          </a:r>
        </a:p>
        <a:p>
          <a:endParaRPr lang="es-ES" sz="11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B2C1C398-EC14-8547-BE36-1A30C1BDE9ED}" type="parTrans" cxnId="{ED50A0C6-EFF3-B441-9EED-112C737957B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20323DEA-1F7D-0941-9617-546E0E94C261}" type="sibTrans" cxnId="{ED50A0C6-EFF3-B441-9EED-112C737957B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6AE988C1-BE3B-9D41-9915-5ACCCD43E41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  <a:latin typeface="Calibri"/>
              <a:cs typeface="Calibri"/>
            </a:rPr>
            <a:t>ACTIVIDAD</a:t>
          </a:r>
        </a:p>
        <a:p>
          <a:r>
            <a:rPr lang="es-ES" sz="1050" dirty="0" smtClean="0">
              <a:solidFill>
                <a:schemeClr val="bg1"/>
              </a:solidFill>
              <a:latin typeface="Calibri"/>
              <a:cs typeface="Calibri"/>
            </a:rPr>
            <a:t> (2 x Componente)</a:t>
          </a:r>
          <a:endParaRPr lang="es-ES" sz="1050" dirty="0">
            <a:solidFill>
              <a:schemeClr val="bg1"/>
            </a:solidFill>
            <a:latin typeface="Calibri"/>
            <a:cs typeface="Calibri"/>
          </a:endParaRPr>
        </a:p>
      </dgm:t>
    </dgm:pt>
    <dgm:pt modelId="{47268F9A-7C6C-D64C-978A-A7E44B895B45}" type="parTrans" cxnId="{9AA1DEF0-E2A1-9744-BFB7-704A685A9F40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68452AD5-8129-C74B-91F5-D885C68AC644}" type="sibTrans" cxnId="{9AA1DEF0-E2A1-9744-BFB7-704A685A9F40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B469CAE4-2352-9848-BFCF-3E3FB6A994CB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C2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F839362E-79A9-8C48-8A03-43DD6422B870}" type="parTrans" cxnId="{356B9A16-A5CE-024B-8854-B2BA2578B67B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5F1E417A-DDA0-FB46-89E3-F641808374D0}" type="sibTrans" cxnId="{356B9A16-A5CE-024B-8854-B2BA2578B67B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E353B4E0-3F3E-5948-B41A-4369DA973A5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C1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0973BC08-38BD-1143-BE35-7E69FE65CCB3}" type="parTrans" cxnId="{0B452448-BE8D-F14D-935A-2F4AA8421B0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2E56B2C2-8501-C445-870F-D42424435022}" type="sibTrans" cxnId="{0B452448-BE8D-F14D-935A-2F4AA8421B0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FAC1334A-26E2-3749-A226-11B9B1636DD3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C2-A02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EBC6EA13-D147-ED43-B346-ECF34C154B2D}" type="parTrans" cxnId="{81D6CEDA-5500-D04F-B00A-51676B90BB98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55C339C4-81CC-A846-AB10-788B2170BF28}" type="sibTrans" cxnId="{81D6CEDA-5500-D04F-B00A-51676B90BB98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CBD179AE-D076-6E45-B431-4340D61069D2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C1-A01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ABA444BD-380E-714A-BEC8-35406D927116}" type="parTrans" cxnId="{5ED14F01-630F-534B-922B-CECD100BEC3A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09707512-DDE4-2449-AFD6-50B6A487C787}" type="sibTrans" cxnId="{5ED14F01-630F-534B-922B-CECD100BEC3A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FCE305BF-4BB0-4642-9AF2-0AEE77E8C25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C1-A02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3F135DFA-E49F-B14A-85BB-12A61C408E9D}" type="parTrans" cxnId="{2A79A3AE-ABAF-564D-8889-7F5ECBD1005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1DB96DD5-29B2-E54B-9E69-846FAA6B9A93}" type="sibTrans" cxnId="{2A79A3AE-ABAF-564D-8889-7F5ECBD1005F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7CC1FCA9-6156-2644-9B1A-EB54DD60CA78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C2-A01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7A87ECBD-C635-1043-B0AE-9ECC5177455F}" type="parTrans" cxnId="{5FEB8B21-A3BA-554C-9620-6FC272B90E9B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9AFB6D7D-A083-1240-A0D2-67FB3ACDE046}" type="sibTrans" cxnId="{5FEB8B21-A3BA-554C-9620-6FC272B90E9B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D27B7AC6-FBDB-9048-907A-EBF83A82E649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PROPÓSITO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1B971687-57EC-6D48-9DAA-6ABACCEA8150}" type="sibTrans" cxnId="{F0ABDFE0-2F7F-454D-8C95-C14438B9CB7E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C838FEE7-1BEB-8B4E-A1DD-92C86001658E}" type="parTrans" cxnId="{F0ABDFE0-2F7F-454D-8C95-C14438B9CB7E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0518C26E-A64C-0C4D-A5F3-D94DDF03BDF4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Indicador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F3102D94-29FD-9E48-962F-6FEC398E4EAD}" type="parTrans" cxnId="{C320A20F-EF8F-E44C-9251-A09CBBBCC11E}">
      <dgm:prSet/>
      <dgm:spPr/>
      <dgm:t>
        <a:bodyPr/>
        <a:lstStyle/>
        <a:p>
          <a:endParaRPr lang="es-ES"/>
        </a:p>
      </dgm:t>
    </dgm:pt>
    <dgm:pt modelId="{C701FE93-DBCA-6642-A850-2B0D73722185}" type="sibTrans" cxnId="{C320A20F-EF8F-E44C-9251-A09CBBBCC11E}">
      <dgm:prSet/>
      <dgm:spPr/>
      <dgm:t>
        <a:bodyPr/>
        <a:lstStyle/>
        <a:p>
          <a:endParaRPr lang="es-ES"/>
        </a:p>
      </dgm:t>
    </dgm:pt>
    <dgm:pt modelId="{71633E00-6DA9-0641-86DA-EACDDAFF1363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Indicador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D9EBBDB6-7611-2E4E-8477-25AFD9D20933}" type="parTrans" cxnId="{551C5863-A705-C645-A17E-BA76596C5AAA}">
      <dgm:prSet/>
      <dgm:spPr/>
      <dgm:t>
        <a:bodyPr/>
        <a:lstStyle/>
        <a:p>
          <a:endParaRPr lang="es-ES"/>
        </a:p>
      </dgm:t>
    </dgm:pt>
    <dgm:pt modelId="{1BA81A94-B704-7E49-88AB-108900D41AA3}" type="sibTrans" cxnId="{551C5863-A705-C645-A17E-BA76596C5AAA}">
      <dgm:prSet/>
      <dgm:spPr/>
      <dgm:t>
        <a:bodyPr/>
        <a:lstStyle/>
        <a:p>
          <a:endParaRPr lang="es-ES"/>
        </a:p>
      </dgm:t>
    </dgm:pt>
    <dgm:pt modelId="{919F6D91-F164-FF4B-9B8B-C29042C8CE1C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Indicador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5E452EAE-E339-494B-AD66-896BB905C35D}" type="parTrans" cxnId="{177946D9-A4AF-674D-B819-C2DE47E4E3B9}">
      <dgm:prSet/>
      <dgm:spPr/>
      <dgm:t>
        <a:bodyPr/>
        <a:lstStyle/>
        <a:p>
          <a:endParaRPr lang="es-ES"/>
        </a:p>
      </dgm:t>
    </dgm:pt>
    <dgm:pt modelId="{F4545FBB-0CDB-DD4C-AC11-978E9E8B952B}" type="sibTrans" cxnId="{177946D9-A4AF-674D-B819-C2DE47E4E3B9}">
      <dgm:prSet/>
      <dgm:spPr/>
      <dgm:t>
        <a:bodyPr/>
        <a:lstStyle/>
        <a:p>
          <a:endParaRPr lang="es-ES"/>
        </a:p>
      </dgm:t>
    </dgm:pt>
    <dgm:pt modelId="{F08EA326-D563-E749-8FFE-234A1AABE1EA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Indicador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006BF0A3-995E-7D48-A5E5-0F2790B48E17}" type="parTrans" cxnId="{FACF6748-A721-F04C-9B31-4B7B798C6770}">
      <dgm:prSet/>
      <dgm:spPr/>
      <dgm:t>
        <a:bodyPr/>
        <a:lstStyle/>
        <a:p>
          <a:endParaRPr lang="es-ES"/>
        </a:p>
      </dgm:t>
    </dgm:pt>
    <dgm:pt modelId="{9B424C9E-5739-E34D-ABE8-947C730582A4}" type="sibTrans" cxnId="{FACF6748-A721-F04C-9B31-4B7B798C6770}">
      <dgm:prSet/>
      <dgm:spPr/>
      <dgm:t>
        <a:bodyPr/>
        <a:lstStyle/>
        <a:p>
          <a:endParaRPr lang="es-ES"/>
        </a:p>
      </dgm:t>
    </dgm:pt>
    <dgm:pt modelId="{C74E9D41-9D29-C941-9DFE-9B73F063082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PEGD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1148F7BB-A324-154A-9EC8-28722494E59A}" type="sibTrans" cxnId="{20CC8C7A-FA86-D54D-B4BF-AE95170AEF5B}">
      <dgm:prSet/>
      <dgm:spPr/>
      <dgm:t>
        <a:bodyPr/>
        <a:lstStyle/>
        <a:p>
          <a:endParaRPr lang="es-ES"/>
        </a:p>
      </dgm:t>
    </dgm:pt>
    <dgm:pt modelId="{19F22329-DA30-0149-B3C6-35B2921D5CD4}" type="parTrans" cxnId="{20CC8C7A-FA86-D54D-B4BF-AE95170AEF5B}">
      <dgm:prSet/>
      <dgm:spPr/>
      <dgm:t>
        <a:bodyPr/>
        <a:lstStyle/>
        <a:p>
          <a:endParaRPr lang="es-ES"/>
        </a:p>
      </dgm:t>
    </dgm:pt>
    <dgm:pt modelId="{561B0B0B-116B-1A44-AA79-A98B0785B78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  <a:latin typeface="Calibri"/>
              <a:cs typeface="Calibri"/>
            </a:rPr>
            <a:t>MIR</a:t>
          </a:r>
          <a:endParaRPr lang="es-ES" dirty="0">
            <a:solidFill>
              <a:schemeClr val="bg1"/>
            </a:solidFill>
            <a:latin typeface="Calibri"/>
            <a:cs typeface="Calibri"/>
          </a:endParaRPr>
        </a:p>
      </dgm:t>
    </dgm:pt>
    <dgm:pt modelId="{842AA802-3B74-A148-8977-5C661C4F673F}" type="sibTrans" cxnId="{0E230B9F-F65A-A24D-94DA-F7CDBE684020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46F06B9F-285E-FF46-A94C-8A9379422288}" type="parTrans" cxnId="{0E230B9F-F65A-A24D-94DA-F7CDBE684020}">
      <dgm:prSet/>
      <dgm:spPr/>
      <dgm:t>
        <a:bodyPr/>
        <a:lstStyle/>
        <a:p>
          <a:endParaRPr lang="es-ES">
            <a:solidFill>
              <a:schemeClr val="bg1"/>
            </a:solidFill>
            <a:latin typeface="Calibri"/>
            <a:cs typeface="Calibri"/>
          </a:endParaRPr>
        </a:p>
      </dgm:t>
    </dgm:pt>
    <dgm:pt modelId="{B01DDBD4-B80D-C34F-A07F-AE3DCB0DCE81}" type="pres">
      <dgm:prSet presAssocID="{D1CE27B0-286E-6445-B040-75AAA03C56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3132C34-9906-3B47-9F01-EC381407EB20}" type="pres">
      <dgm:prSet presAssocID="{C74E9D41-9D29-C941-9DFE-9B73F0630820}" presName="root1" presStyleCnt="0"/>
      <dgm:spPr/>
    </dgm:pt>
    <dgm:pt modelId="{E1E31D76-5B04-C543-8307-CDD9F7DFE42C}" type="pres">
      <dgm:prSet presAssocID="{C74E9D41-9D29-C941-9DFE-9B73F0630820}" presName="LevelOneTextNode" presStyleLbl="node0" presStyleIdx="0" presStyleCnt="2" custAng="5400000" custLinFactX="-11688" custLinFactNeighborX="-100000" custLinFactNeighborY="-2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CE75B2-CBEA-3440-B141-A4A8466DFF99}" type="pres">
      <dgm:prSet presAssocID="{C74E9D41-9D29-C941-9DFE-9B73F0630820}" presName="level2hierChild" presStyleCnt="0"/>
      <dgm:spPr/>
    </dgm:pt>
    <dgm:pt modelId="{80442D9D-C1E5-1043-89EA-9BA7EC065F4D}" type="pres">
      <dgm:prSet presAssocID="{561B0B0B-116B-1A44-AA79-A98B0785B78E}" presName="root1" presStyleCnt="0"/>
      <dgm:spPr/>
    </dgm:pt>
    <dgm:pt modelId="{C5703A9A-8630-A74A-B038-CF23034C89D7}" type="pres">
      <dgm:prSet presAssocID="{561B0B0B-116B-1A44-AA79-A98B0785B78E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8AEA1B-92B5-8C47-99C5-50789F3E5138}" type="pres">
      <dgm:prSet presAssocID="{561B0B0B-116B-1A44-AA79-A98B0785B78E}" presName="level2hierChild" presStyleCnt="0"/>
      <dgm:spPr/>
    </dgm:pt>
    <dgm:pt modelId="{666A8764-D41E-6640-901A-7B1B330923C4}" type="pres">
      <dgm:prSet presAssocID="{08F97D4E-B367-D042-BEE8-364F53DF3A4B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ED8DD1E6-0059-AB4A-ABB4-88599D6E225A}" type="pres">
      <dgm:prSet presAssocID="{08F97D4E-B367-D042-BEE8-364F53DF3A4B}" presName="connTx" presStyleLbl="parChTrans1D2" presStyleIdx="0" presStyleCnt="4"/>
      <dgm:spPr/>
      <dgm:t>
        <a:bodyPr/>
        <a:lstStyle/>
        <a:p>
          <a:endParaRPr lang="es-MX"/>
        </a:p>
      </dgm:t>
    </dgm:pt>
    <dgm:pt modelId="{281FA630-09C1-2144-8318-0CB60598C736}" type="pres">
      <dgm:prSet presAssocID="{0AA64DBA-B1D9-C643-8CDE-D15D675556E2}" presName="root2" presStyleCnt="0"/>
      <dgm:spPr/>
    </dgm:pt>
    <dgm:pt modelId="{6564121D-AA6A-F641-AB46-32089A7B69D5}" type="pres">
      <dgm:prSet presAssocID="{0AA64DBA-B1D9-C643-8CDE-D15D675556E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D15D116-977A-F44D-B6DE-AA8C7E8D064A}" type="pres">
      <dgm:prSet presAssocID="{0AA64DBA-B1D9-C643-8CDE-D15D675556E2}" presName="level3hierChild" presStyleCnt="0"/>
      <dgm:spPr/>
    </dgm:pt>
    <dgm:pt modelId="{36EC990F-8A88-0B44-ACEE-92A6542A959B}" type="pres">
      <dgm:prSet presAssocID="{F3102D94-29FD-9E48-962F-6FEC398E4EAD}" presName="conn2-1" presStyleLbl="parChTrans1D3" presStyleIdx="0" presStyleCnt="8"/>
      <dgm:spPr/>
      <dgm:t>
        <a:bodyPr/>
        <a:lstStyle/>
        <a:p>
          <a:endParaRPr lang="es-MX"/>
        </a:p>
      </dgm:t>
    </dgm:pt>
    <dgm:pt modelId="{C09ECF4D-1E8C-A84D-95F6-02A79BDD8D7F}" type="pres">
      <dgm:prSet presAssocID="{F3102D94-29FD-9E48-962F-6FEC398E4EAD}" presName="connTx" presStyleLbl="parChTrans1D3" presStyleIdx="0" presStyleCnt="8"/>
      <dgm:spPr/>
      <dgm:t>
        <a:bodyPr/>
        <a:lstStyle/>
        <a:p>
          <a:endParaRPr lang="es-MX"/>
        </a:p>
      </dgm:t>
    </dgm:pt>
    <dgm:pt modelId="{50965C22-77B1-3343-8867-A8A4BBB430A3}" type="pres">
      <dgm:prSet presAssocID="{0518C26E-A64C-0C4D-A5F3-D94DDF03BDF4}" presName="root2" presStyleCnt="0"/>
      <dgm:spPr/>
    </dgm:pt>
    <dgm:pt modelId="{3D732449-93E5-9F4D-B7E6-9CA471037840}" type="pres">
      <dgm:prSet presAssocID="{0518C26E-A64C-0C4D-A5F3-D94DDF03BDF4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FDD957-CE66-E745-AFA4-3D1D52C12D7F}" type="pres">
      <dgm:prSet presAssocID="{0518C26E-A64C-0C4D-A5F3-D94DDF03BDF4}" presName="level3hierChild" presStyleCnt="0"/>
      <dgm:spPr/>
    </dgm:pt>
    <dgm:pt modelId="{3A2FA82B-D488-9945-B5E1-50BC712B09DE}" type="pres">
      <dgm:prSet presAssocID="{C838FEE7-1BEB-8B4E-A1DD-92C86001658E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02722B38-2014-B242-8976-A1637355CE12}" type="pres">
      <dgm:prSet presAssocID="{C838FEE7-1BEB-8B4E-A1DD-92C86001658E}" presName="connTx" presStyleLbl="parChTrans1D2" presStyleIdx="1" presStyleCnt="4"/>
      <dgm:spPr/>
      <dgm:t>
        <a:bodyPr/>
        <a:lstStyle/>
        <a:p>
          <a:endParaRPr lang="es-MX"/>
        </a:p>
      </dgm:t>
    </dgm:pt>
    <dgm:pt modelId="{7950C772-71BA-8447-8A92-AAD61F142C40}" type="pres">
      <dgm:prSet presAssocID="{D27B7AC6-FBDB-9048-907A-EBF83A82E649}" presName="root2" presStyleCnt="0"/>
      <dgm:spPr/>
    </dgm:pt>
    <dgm:pt modelId="{06E8EA4B-1D7E-D34A-A326-AFD4BF2652DF}" type="pres">
      <dgm:prSet presAssocID="{D27B7AC6-FBDB-9048-907A-EBF83A82E64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028388-B81E-0545-A406-5B6806DC6B74}" type="pres">
      <dgm:prSet presAssocID="{D27B7AC6-FBDB-9048-907A-EBF83A82E649}" presName="level3hierChild" presStyleCnt="0"/>
      <dgm:spPr/>
    </dgm:pt>
    <dgm:pt modelId="{B1A12CBB-EC6F-C245-B80F-A833C5FE0D1F}" type="pres">
      <dgm:prSet presAssocID="{D9EBBDB6-7611-2E4E-8477-25AFD9D20933}" presName="conn2-1" presStyleLbl="parChTrans1D3" presStyleIdx="1" presStyleCnt="8"/>
      <dgm:spPr/>
      <dgm:t>
        <a:bodyPr/>
        <a:lstStyle/>
        <a:p>
          <a:endParaRPr lang="es-MX"/>
        </a:p>
      </dgm:t>
    </dgm:pt>
    <dgm:pt modelId="{4D566AAF-5AD5-164E-A40E-B620894EA24A}" type="pres">
      <dgm:prSet presAssocID="{D9EBBDB6-7611-2E4E-8477-25AFD9D20933}" presName="connTx" presStyleLbl="parChTrans1D3" presStyleIdx="1" presStyleCnt="8"/>
      <dgm:spPr/>
      <dgm:t>
        <a:bodyPr/>
        <a:lstStyle/>
        <a:p>
          <a:endParaRPr lang="es-MX"/>
        </a:p>
      </dgm:t>
    </dgm:pt>
    <dgm:pt modelId="{9C15304C-6EDB-B445-885F-2F2888F25E1E}" type="pres">
      <dgm:prSet presAssocID="{71633E00-6DA9-0641-86DA-EACDDAFF1363}" presName="root2" presStyleCnt="0"/>
      <dgm:spPr/>
    </dgm:pt>
    <dgm:pt modelId="{3B404966-BFCF-874D-8AF9-6126887C1E4C}" type="pres">
      <dgm:prSet presAssocID="{71633E00-6DA9-0641-86DA-EACDDAFF1363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A83B64-83AF-D342-8E3F-2898C1A1D055}" type="pres">
      <dgm:prSet presAssocID="{71633E00-6DA9-0641-86DA-EACDDAFF1363}" presName="level3hierChild" presStyleCnt="0"/>
      <dgm:spPr/>
    </dgm:pt>
    <dgm:pt modelId="{A2EFE948-CC2B-1242-BE5F-7A0449B6E156}" type="pres">
      <dgm:prSet presAssocID="{B2C1C398-EC14-8547-BE36-1A30C1BDE9ED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B037863C-801E-F947-9CA7-B5229FBEFB97}" type="pres">
      <dgm:prSet presAssocID="{B2C1C398-EC14-8547-BE36-1A30C1BDE9ED}" presName="connTx" presStyleLbl="parChTrans1D2" presStyleIdx="2" presStyleCnt="4"/>
      <dgm:spPr/>
      <dgm:t>
        <a:bodyPr/>
        <a:lstStyle/>
        <a:p>
          <a:endParaRPr lang="es-MX"/>
        </a:p>
      </dgm:t>
    </dgm:pt>
    <dgm:pt modelId="{D7A38E8D-3071-AE45-9E07-FA9D05D1073E}" type="pres">
      <dgm:prSet presAssocID="{842AACF0-7CF1-434C-8B77-129B7168F065}" presName="root2" presStyleCnt="0"/>
      <dgm:spPr/>
    </dgm:pt>
    <dgm:pt modelId="{C784958D-2ABE-7440-B5B9-3A7EC4B2F7C6}" type="pres">
      <dgm:prSet presAssocID="{842AACF0-7CF1-434C-8B77-129B7168F065}" presName="LevelTwoTextNode" presStyleLbl="node2" presStyleIdx="2" presStyleCnt="4" custScaleY="179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095891-09F5-DD44-A43F-D4ED69BA1EBE}" type="pres">
      <dgm:prSet presAssocID="{842AACF0-7CF1-434C-8B77-129B7168F065}" presName="level3hierChild" presStyleCnt="0"/>
      <dgm:spPr/>
    </dgm:pt>
    <dgm:pt modelId="{D2BA5B96-D3AF-3D43-BABA-9E1734768ECC}" type="pres">
      <dgm:prSet presAssocID="{0973BC08-38BD-1143-BE35-7E69FE65CCB3}" presName="conn2-1" presStyleLbl="parChTrans1D3" presStyleIdx="2" presStyleCnt="8"/>
      <dgm:spPr/>
      <dgm:t>
        <a:bodyPr/>
        <a:lstStyle/>
        <a:p>
          <a:endParaRPr lang="es-MX"/>
        </a:p>
      </dgm:t>
    </dgm:pt>
    <dgm:pt modelId="{693C42C8-1CB5-5E40-9465-1B2DB3C852A2}" type="pres">
      <dgm:prSet presAssocID="{0973BC08-38BD-1143-BE35-7E69FE65CCB3}" presName="connTx" presStyleLbl="parChTrans1D3" presStyleIdx="2" presStyleCnt="8"/>
      <dgm:spPr/>
      <dgm:t>
        <a:bodyPr/>
        <a:lstStyle/>
        <a:p>
          <a:endParaRPr lang="es-MX"/>
        </a:p>
      </dgm:t>
    </dgm:pt>
    <dgm:pt modelId="{79D6FB7D-4E70-DB47-A787-959EA3AE82EB}" type="pres">
      <dgm:prSet presAssocID="{E353B4E0-3F3E-5948-B41A-4369DA973A5E}" presName="root2" presStyleCnt="0"/>
      <dgm:spPr/>
    </dgm:pt>
    <dgm:pt modelId="{D3823A17-1530-5B49-B289-1D3A1CE883BF}" type="pres">
      <dgm:prSet presAssocID="{E353B4E0-3F3E-5948-B41A-4369DA973A5E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E28D60-9C88-0E47-A48D-5B800978018B}" type="pres">
      <dgm:prSet presAssocID="{E353B4E0-3F3E-5948-B41A-4369DA973A5E}" presName="level3hierChild" presStyleCnt="0"/>
      <dgm:spPr/>
    </dgm:pt>
    <dgm:pt modelId="{06166E08-B938-8541-9F56-12D0F967F3AF}" type="pres">
      <dgm:prSet presAssocID="{5E452EAE-E339-494B-AD66-896BB905C35D}" presName="conn2-1" presStyleLbl="parChTrans1D4" presStyleIdx="0" presStyleCnt="2"/>
      <dgm:spPr/>
      <dgm:t>
        <a:bodyPr/>
        <a:lstStyle/>
        <a:p>
          <a:endParaRPr lang="es-MX"/>
        </a:p>
      </dgm:t>
    </dgm:pt>
    <dgm:pt modelId="{1EDDE1BE-170F-1242-AFB2-75DD7EFB1333}" type="pres">
      <dgm:prSet presAssocID="{5E452EAE-E339-494B-AD66-896BB905C35D}" presName="connTx" presStyleLbl="parChTrans1D4" presStyleIdx="0" presStyleCnt="2"/>
      <dgm:spPr/>
      <dgm:t>
        <a:bodyPr/>
        <a:lstStyle/>
        <a:p>
          <a:endParaRPr lang="es-MX"/>
        </a:p>
      </dgm:t>
    </dgm:pt>
    <dgm:pt modelId="{ACFAD9C0-AEFF-F440-B910-C7DBDB2CEB48}" type="pres">
      <dgm:prSet presAssocID="{919F6D91-F164-FF4B-9B8B-C29042C8CE1C}" presName="root2" presStyleCnt="0"/>
      <dgm:spPr/>
    </dgm:pt>
    <dgm:pt modelId="{47D89100-EFE0-E246-A2F7-C8C0D424F3D2}" type="pres">
      <dgm:prSet presAssocID="{919F6D91-F164-FF4B-9B8B-C29042C8CE1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C507FB-543D-814A-A4EC-73BAA1504401}" type="pres">
      <dgm:prSet presAssocID="{919F6D91-F164-FF4B-9B8B-C29042C8CE1C}" presName="level3hierChild" presStyleCnt="0"/>
      <dgm:spPr/>
    </dgm:pt>
    <dgm:pt modelId="{4FEA0160-745B-4E45-9D36-07B918A2401C}" type="pres">
      <dgm:prSet presAssocID="{F839362E-79A9-8C48-8A03-43DD6422B870}" presName="conn2-1" presStyleLbl="parChTrans1D3" presStyleIdx="3" presStyleCnt="8"/>
      <dgm:spPr/>
      <dgm:t>
        <a:bodyPr/>
        <a:lstStyle/>
        <a:p>
          <a:endParaRPr lang="es-MX"/>
        </a:p>
      </dgm:t>
    </dgm:pt>
    <dgm:pt modelId="{009FC480-81B4-6648-838D-05FD6D8F599B}" type="pres">
      <dgm:prSet presAssocID="{F839362E-79A9-8C48-8A03-43DD6422B870}" presName="connTx" presStyleLbl="parChTrans1D3" presStyleIdx="3" presStyleCnt="8"/>
      <dgm:spPr/>
      <dgm:t>
        <a:bodyPr/>
        <a:lstStyle/>
        <a:p>
          <a:endParaRPr lang="es-MX"/>
        </a:p>
      </dgm:t>
    </dgm:pt>
    <dgm:pt modelId="{20C38444-7B87-BE41-B88D-7540E040030F}" type="pres">
      <dgm:prSet presAssocID="{B469CAE4-2352-9848-BFCF-3E3FB6A994CB}" presName="root2" presStyleCnt="0"/>
      <dgm:spPr/>
    </dgm:pt>
    <dgm:pt modelId="{16EDCF10-B118-704F-B1D5-F1A03004D816}" type="pres">
      <dgm:prSet presAssocID="{B469CAE4-2352-9848-BFCF-3E3FB6A994CB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7F5CB7-49E7-8F4F-A31E-FFB3205C307B}" type="pres">
      <dgm:prSet presAssocID="{B469CAE4-2352-9848-BFCF-3E3FB6A994CB}" presName="level3hierChild" presStyleCnt="0"/>
      <dgm:spPr/>
    </dgm:pt>
    <dgm:pt modelId="{CBFD2493-30FA-2649-A8B3-BB807DB9F0CA}" type="pres">
      <dgm:prSet presAssocID="{006BF0A3-995E-7D48-A5E5-0F2790B48E17}" presName="conn2-1" presStyleLbl="parChTrans1D4" presStyleIdx="1" presStyleCnt="2"/>
      <dgm:spPr/>
      <dgm:t>
        <a:bodyPr/>
        <a:lstStyle/>
        <a:p>
          <a:endParaRPr lang="es-MX"/>
        </a:p>
      </dgm:t>
    </dgm:pt>
    <dgm:pt modelId="{EBC2AF64-5995-5F42-9E7A-9A9BF98FCA85}" type="pres">
      <dgm:prSet presAssocID="{006BF0A3-995E-7D48-A5E5-0F2790B48E17}" presName="connTx" presStyleLbl="parChTrans1D4" presStyleIdx="1" presStyleCnt="2"/>
      <dgm:spPr/>
      <dgm:t>
        <a:bodyPr/>
        <a:lstStyle/>
        <a:p>
          <a:endParaRPr lang="es-MX"/>
        </a:p>
      </dgm:t>
    </dgm:pt>
    <dgm:pt modelId="{66F86015-D29E-464C-9303-A3E53115BE13}" type="pres">
      <dgm:prSet presAssocID="{F08EA326-D563-E749-8FFE-234A1AABE1EA}" presName="root2" presStyleCnt="0"/>
      <dgm:spPr/>
    </dgm:pt>
    <dgm:pt modelId="{3C01126F-E2A1-0C44-A37D-8028463DB7E8}" type="pres">
      <dgm:prSet presAssocID="{F08EA326-D563-E749-8FFE-234A1AABE1EA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BF3B76-6717-B94B-9009-527F9E7A1BE9}" type="pres">
      <dgm:prSet presAssocID="{F08EA326-D563-E749-8FFE-234A1AABE1EA}" presName="level3hierChild" presStyleCnt="0"/>
      <dgm:spPr/>
    </dgm:pt>
    <dgm:pt modelId="{89250E41-FF3B-1442-BE1A-8B61F46F9759}" type="pres">
      <dgm:prSet presAssocID="{47268F9A-7C6C-D64C-978A-A7E44B895B45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896A2298-6C71-394B-9150-F560A07FCAF7}" type="pres">
      <dgm:prSet presAssocID="{47268F9A-7C6C-D64C-978A-A7E44B895B45}" presName="connTx" presStyleLbl="parChTrans1D2" presStyleIdx="3" presStyleCnt="4"/>
      <dgm:spPr/>
      <dgm:t>
        <a:bodyPr/>
        <a:lstStyle/>
        <a:p>
          <a:endParaRPr lang="es-MX"/>
        </a:p>
      </dgm:t>
    </dgm:pt>
    <dgm:pt modelId="{E2DA66BA-B51C-BB49-8FE5-27E546C7CE98}" type="pres">
      <dgm:prSet presAssocID="{6AE988C1-BE3B-9D41-9915-5ACCCD43E419}" presName="root2" presStyleCnt="0"/>
      <dgm:spPr/>
    </dgm:pt>
    <dgm:pt modelId="{9B94FD21-2C76-2145-B078-DF20745C635E}" type="pres">
      <dgm:prSet presAssocID="{6AE988C1-BE3B-9D41-9915-5ACCCD43E419}" presName="LevelTwoTextNode" presStyleLbl="node2" presStyleIdx="3" presStyleCnt="4" custScaleY="2447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60BDE3B-20FB-4C4B-8A92-AB363604737E}" type="pres">
      <dgm:prSet presAssocID="{6AE988C1-BE3B-9D41-9915-5ACCCD43E419}" presName="level3hierChild" presStyleCnt="0"/>
      <dgm:spPr/>
    </dgm:pt>
    <dgm:pt modelId="{5700269A-75CE-854A-9F6C-E87A2FBB3392}" type="pres">
      <dgm:prSet presAssocID="{ABA444BD-380E-714A-BEC8-35406D927116}" presName="conn2-1" presStyleLbl="parChTrans1D3" presStyleIdx="4" presStyleCnt="8"/>
      <dgm:spPr/>
      <dgm:t>
        <a:bodyPr/>
        <a:lstStyle/>
        <a:p>
          <a:endParaRPr lang="es-MX"/>
        </a:p>
      </dgm:t>
    </dgm:pt>
    <dgm:pt modelId="{A134C8DA-F232-2342-AA6C-004BCCF82626}" type="pres">
      <dgm:prSet presAssocID="{ABA444BD-380E-714A-BEC8-35406D927116}" presName="connTx" presStyleLbl="parChTrans1D3" presStyleIdx="4" presStyleCnt="8"/>
      <dgm:spPr/>
      <dgm:t>
        <a:bodyPr/>
        <a:lstStyle/>
        <a:p>
          <a:endParaRPr lang="es-MX"/>
        </a:p>
      </dgm:t>
    </dgm:pt>
    <dgm:pt modelId="{74A5CD90-C5DF-894C-B82D-9C9B3190EDC1}" type="pres">
      <dgm:prSet presAssocID="{CBD179AE-D076-6E45-B431-4340D61069D2}" presName="root2" presStyleCnt="0"/>
      <dgm:spPr/>
    </dgm:pt>
    <dgm:pt modelId="{314B6F8E-2D37-6E4A-A950-567FCC2153B7}" type="pres">
      <dgm:prSet presAssocID="{CBD179AE-D076-6E45-B431-4340D61069D2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B5EC104-89C3-A647-AE7E-322D3430DF9F}" type="pres">
      <dgm:prSet presAssocID="{CBD179AE-D076-6E45-B431-4340D61069D2}" presName="level3hierChild" presStyleCnt="0"/>
      <dgm:spPr/>
    </dgm:pt>
    <dgm:pt modelId="{5142202C-2E36-3C45-8AEA-BBDA56510808}" type="pres">
      <dgm:prSet presAssocID="{3F135DFA-E49F-B14A-85BB-12A61C408E9D}" presName="conn2-1" presStyleLbl="parChTrans1D3" presStyleIdx="5" presStyleCnt="8"/>
      <dgm:spPr/>
      <dgm:t>
        <a:bodyPr/>
        <a:lstStyle/>
        <a:p>
          <a:endParaRPr lang="es-MX"/>
        </a:p>
      </dgm:t>
    </dgm:pt>
    <dgm:pt modelId="{3E2C9BB4-855A-AC4E-A9D7-BB2918B5D404}" type="pres">
      <dgm:prSet presAssocID="{3F135DFA-E49F-B14A-85BB-12A61C408E9D}" presName="connTx" presStyleLbl="parChTrans1D3" presStyleIdx="5" presStyleCnt="8"/>
      <dgm:spPr/>
      <dgm:t>
        <a:bodyPr/>
        <a:lstStyle/>
        <a:p>
          <a:endParaRPr lang="es-MX"/>
        </a:p>
      </dgm:t>
    </dgm:pt>
    <dgm:pt modelId="{49598729-3FD1-AB40-94D1-17E1EDC1E34D}" type="pres">
      <dgm:prSet presAssocID="{FCE305BF-4BB0-4642-9AF2-0AEE77E8C255}" presName="root2" presStyleCnt="0"/>
      <dgm:spPr/>
    </dgm:pt>
    <dgm:pt modelId="{0F2CE3EF-C9C0-9B4A-A632-828AD2E752CB}" type="pres">
      <dgm:prSet presAssocID="{FCE305BF-4BB0-4642-9AF2-0AEE77E8C255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0BE0EC2-76F7-464F-B06E-4D0671FB3E9C}" type="pres">
      <dgm:prSet presAssocID="{FCE305BF-4BB0-4642-9AF2-0AEE77E8C255}" presName="level3hierChild" presStyleCnt="0"/>
      <dgm:spPr/>
    </dgm:pt>
    <dgm:pt modelId="{B49A94A3-E7CC-B946-88CE-86973D651843}" type="pres">
      <dgm:prSet presAssocID="{7A87ECBD-C635-1043-B0AE-9ECC5177455F}" presName="conn2-1" presStyleLbl="parChTrans1D3" presStyleIdx="6" presStyleCnt="8"/>
      <dgm:spPr/>
      <dgm:t>
        <a:bodyPr/>
        <a:lstStyle/>
        <a:p>
          <a:endParaRPr lang="es-MX"/>
        </a:p>
      </dgm:t>
    </dgm:pt>
    <dgm:pt modelId="{151FA29D-DE4C-8447-9998-8176AE9561A2}" type="pres">
      <dgm:prSet presAssocID="{7A87ECBD-C635-1043-B0AE-9ECC5177455F}" presName="connTx" presStyleLbl="parChTrans1D3" presStyleIdx="6" presStyleCnt="8"/>
      <dgm:spPr/>
      <dgm:t>
        <a:bodyPr/>
        <a:lstStyle/>
        <a:p>
          <a:endParaRPr lang="es-MX"/>
        </a:p>
      </dgm:t>
    </dgm:pt>
    <dgm:pt modelId="{1ECCE9F0-0687-4948-80B2-23C96690CCAC}" type="pres">
      <dgm:prSet presAssocID="{7CC1FCA9-6156-2644-9B1A-EB54DD60CA78}" presName="root2" presStyleCnt="0"/>
      <dgm:spPr/>
    </dgm:pt>
    <dgm:pt modelId="{A2362C44-CC77-4448-83D2-5A726D0E594D}" type="pres">
      <dgm:prSet presAssocID="{7CC1FCA9-6156-2644-9B1A-EB54DD60CA78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EFDCBF0-3CE8-2A4B-B868-1959227534F2}" type="pres">
      <dgm:prSet presAssocID="{7CC1FCA9-6156-2644-9B1A-EB54DD60CA78}" presName="level3hierChild" presStyleCnt="0"/>
      <dgm:spPr/>
    </dgm:pt>
    <dgm:pt modelId="{50F303E2-E559-1849-A954-E79DA3459F9C}" type="pres">
      <dgm:prSet presAssocID="{EBC6EA13-D147-ED43-B346-ECF34C154B2D}" presName="conn2-1" presStyleLbl="parChTrans1D3" presStyleIdx="7" presStyleCnt="8"/>
      <dgm:spPr/>
      <dgm:t>
        <a:bodyPr/>
        <a:lstStyle/>
        <a:p>
          <a:endParaRPr lang="es-MX"/>
        </a:p>
      </dgm:t>
    </dgm:pt>
    <dgm:pt modelId="{51940B75-E5C9-654C-81AC-39E1B4380CDC}" type="pres">
      <dgm:prSet presAssocID="{EBC6EA13-D147-ED43-B346-ECF34C154B2D}" presName="connTx" presStyleLbl="parChTrans1D3" presStyleIdx="7" presStyleCnt="8"/>
      <dgm:spPr/>
      <dgm:t>
        <a:bodyPr/>
        <a:lstStyle/>
        <a:p>
          <a:endParaRPr lang="es-MX"/>
        </a:p>
      </dgm:t>
    </dgm:pt>
    <dgm:pt modelId="{1E5E9BAF-9036-2444-B775-60DB077FCAF8}" type="pres">
      <dgm:prSet presAssocID="{FAC1334A-26E2-3749-A226-11B9B1636DD3}" presName="root2" presStyleCnt="0"/>
      <dgm:spPr/>
    </dgm:pt>
    <dgm:pt modelId="{77B762A4-BBA1-FA4F-B9EE-B05973829838}" type="pres">
      <dgm:prSet presAssocID="{FAC1334A-26E2-3749-A226-11B9B1636DD3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708C87-5870-B545-AD40-FFF310521080}" type="pres">
      <dgm:prSet presAssocID="{FAC1334A-26E2-3749-A226-11B9B1636DD3}" presName="level3hierChild" presStyleCnt="0"/>
      <dgm:spPr/>
    </dgm:pt>
  </dgm:ptLst>
  <dgm:cxnLst>
    <dgm:cxn modelId="{D4EB81CD-B02B-3444-8D8E-EB1CDEE7C7D4}" type="presOf" srcId="{5E452EAE-E339-494B-AD66-896BB905C35D}" destId="{06166E08-B938-8541-9F56-12D0F967F3AF}" srcOrd="0" destOrd="0" presId="urn:microsoft.com/office/officeart/2008/layout/HorizontalMultiLevelHierarchy"/>
    <dgm:cxn modelId="{781285D6-2304-1F41-AEC1-980769393443}" type="presOf" srcId="{F839362E-79A9-8C48-8A03-43DD6422B870}" destId="{4FEA0160-745B-4E45-9D36-07B918A2401C}" srcOrd="0" destOrd="0" presId="urn:microsoft.com/office/officeart/2008/layout/HorizontalMultiLevelHierarchy"/>
    <dgm:cxn modelId="{B0ECD33F-22AA-6D44-A4B5-378A32D29860}" type="presOf" srcId="{C838FEE7-1BEB-8B4E-A1DD-92C86001658E}" destId="{02722B38-2014-B242-8976-A1637355CE12}" srcOrd="1" destOrd="0" presId="urn:microsoft.com/office/officeart/2008/layout/HorizontalMultiLevelHierarchy"/>
    <dgm:cxn modelId="{0DB6B697-4AE1-8E44-B835-9D488ACAA65D}" type="presOf" srcId="{3F135DFA-E49F-B14A-85BB-12A61C408E9D}" destId="{5142202C-2E36-3C45-8AEA-BBDA56510808}" srcOrd="0" destOrd="0" presId="urn:microsoft.com/office/officeart/2008/layout/HorizontalMultiLevelHierarchy"/>
    <dgm:cxn modelId="{48AC5D95-5791-364F-B4B7-FE9EE60D41F3}" type="presOf" srcId="{919F6D91-F164-FF4B-9B8B-C29042C8CE1C}" destId="{47D89100-EFE0-E246-A2F7-C8C0D424F3D2}" srcOrd="0" destOrd="0" presId="urn:microsoft.com/office/officeart/2008/layout/HorizontalMultiLevelHierarchy"/>
    <dgm:cxn modelId="{24D19A19-D45B-804D-8D22-42C07C75485E}" type="presOf" srcId="{842AACF0-7CF1-434C-8B77-129B7168F065}" destId="{C784958D-2ABE-7440-B5B9-3A7EC4B2F7C6}" srcOrd="0" destOrd="0" presId="urn:microsoft.com/office/officeart/2008/layout/HorizontalMultiLevelHierarchy"/>
    <dgm:cxn modelId="{5FEB8B21-A3BA-554C-9620-6FC272B90E9B}" srcId="{6AE988C1-BE3B-9D41-9915-5ACCCD43E419}" destId="{7CC1FCA9-6156-2644-9B1A-EB54DD60CA78}" srcOrd="2" destOrd="0" parTransId="{7A87ECBD-C635-1043-B0AE-9ECC5177455F}" sibTransId="{9AFB6D7D-A083-1240-A0D2-67FB3ACDE046}"/>
    <dgm:cxn modelId="{48CDE9BC-7504-7C41-AB7C-32897CF4CC3A}" type="presOf" srcId="{7A87ECBD-C635-1043-B0AE-9ECC5177455F}" destId="{151FA29D-DE4C-8447-9998-8176AE9561A2}" srcOrd="1" destOrd="0" presId="urn:microsoft.com/office/officeart/2008/layout/HorizontalMultiLevelHierarchy"/>
    <dgm:cxn modelId="{4BB95DFF-4B20-354F-94C4-682B9908EAAC}" type="presOf" srcId="{006BF0A3-995E-7D48-A5E5-0F2790B48E17}" destId="{EBC2AF64-5995-5F42-9E7A-9A9BF98FCA85}" srcOrd="1" destOrd="0" presId="urn:microsoft.com/office/officeart/2008/layout/HorizontalMultiLevelHierarchy"/>
    <dgm:cxn modelId="{4D5E007D-8329-4C4E-8C11-90401E72D8D5}" type="presOf" srcId="{7CC1FCA9-6156-2644-9B1A-EB54DD60CA78}" destId="{A2362C44-CC77-4448-83D2-5A726D0E594D}" srcOrd="0" destOrd="0" presId="urn:microsoft.com/office/officeart/2008/layout/HorizontalMultiLevelHierarchy"/>
    <dgm:cxn modelId="{23731702-4E41-F44F-B191-2A51F7997BDA}" type="presOf" srcId="{D1CE27B0-286E-6445-B040-75AAA03C56EE}" destId="{B01DDBD4-B80D-C34F-A07F-AE3DCB0DCE81}" srcOrd="0" destOrd="0" presId="urn:microsoft.com/office/officeart/2008/layout/HorizontalMultiLevelHierarchy"/>
    <dgm:cxn modelId="{754CFCBE-1345-1940-A74C-8B09733518E9}" type="presOf" srcId="{0973BC08-38BD-1143-BE35-7E69FE65CCB3}" destId="{D2BA5B96-D3AF-3D43-BABA-9E1734768ECC}" srcOrd="0" destOrd="0" presId="urn:microsoft.com/office/officeart/2008/layout/HorizontalMultiLevelHierarchy"/>
    <dgm:cxn modelId="{ED50A0C6-EFF3-B441-9EED-112C737957BF}" srcId="{561B0B0B-116B-1A44-AA79-A98B0785B78E}" destId="{842AACF0-7CF1-434C-8B77-129B7168F065}" srcOrd="2" destOrd="0" parTransId="{B2C1C398-EC14-8547-BE36-1A30C1BDE9ED}" sibTransId="{20323DEA-1F7D-0941-9617-546E0E94C261}"/>
    <dgm:cxn modelId="{469F708A-0BA0-C448-8DEE-30756B912A00}" type="presOf" srcId="{0AA64DBA-B1D9-C643-8CDE-D15D675556E2}" destId="{6564121D-AA6A-F641-AB46-32089A7B69D5}" srcOrd="0" destOrd="0" presId="urn:microsoft.com/office/officeart/2008/layout/HorizontalMultiLevelHierarchy"/>
    <dgm:cxn modelId="{9AA1DEF0-E2A1-9744-BFB7-704A685A9F40}" srcId="{561B0B0B-116B-1A44-AA79-A98B0785B78E}" destId="{6AE988C1-BE3B-9D41-9915-5ACCCD43E419}" srcOrd="3" destOrd="0" parTransId="{47268F9A-7C6C-D64C-978A-A7E44B895B45}" sibTransId="{68452AD5-8129-C74B-91F5-D885C68AC644}"/>
    <dgm:cxn modelId="{00E61A16-6FBB-2749-86BD-9059729EBA07}" type="presOf" srcId="{006BF0A3-995E-7D48-A5E5-0F2790B48E17}" destId="{CBFD2493-30FA-2649-A8B3-BB807DB9F0CA}" srcOrd="0" destOrd="0" presId="urn:microsoft.com/office/officeart/2008/layout/HorizontalMultiLevelHierarchy"/>
    <dgm:cxn modelId="{FF574D98-A5E3-D845-A585-1A170C777DB8}" type="presOf" srcId="{0518C26E-A64C-0C4D-A5F3-D94DDF03BDF4}" destId="{3D732449-93E5-9F4D-B7E6-9CA471037840}" srcOrd="0" destOrd="0" presId="urn:microsoft.com/office/officeart/2008/layout/HorizontalMultiLevelHierarchy"/>
    <dgm:cxn modelId="{D842520A-CEA3-A348-BCE6-4F2D8D6ABFD6}" type="presOf" srcId="{C838FEE7-1BEB-8B4E-A1DD-92C86001658E}" destId="{3A2FA82B-D488-9945-B5E1-50BC712B09DE}" srcOrd="0" destOrd="0" presId="urn:microsoft.com/office/officeart/2008/layout/HorizontalMultiLevelHierarchy"/>
    <dgm:cxn modelId="{356B9A16-A5CE-024B-8854-B2BA2578B67B}" srcId="{842AACF0-7CF1-434C-8B77-129B7168F065}" destId="{B469CAE4-2352-9848-BFCF-3E3FB6A994CB}" srcOrd="1" destOrd="0" parTransId="{F839362E-79A9-8C48-8A03-43DD6422B870}" sibTransId="{5F1E417A-DDA0-FB46-89E3-F641808374D0}"/>
    <dgm:cxn modelId="{DAAF1E98-5D78-6741-A996-F6B7B2107391}" type="presOf" srcId="{5E452EAE-E339-494B-AD66-896BB905C35D}" destId="{1EDDE1BE-170F-1242-AFB2-75DD7EFB1333}" srcOrd="1" destOrd="0" presId="urn:microsoft.com/office/officeart/2008/layout/HorizontalMultiLevelHierarchy"/>
    <dgm:cxn modelId="{C320A20F-EF8F-E44C-9251-A09CBBBCC11E}" srcId="{0AA64DBA-B1D9-C643-8CDE-D15D675556E2}" destId="{0518C26E-A64C-0C4D-A5F3-D94DDF03BDF4}" srcOrd="0" destOrd="0" parTransId="{F3102D94-29FD-9E48-962F-6FEC398E4EAD}" sibTransId="{C701FE93-DBCA-6642-A850-2B0D73722185}"/>
    <dgm:cxn modelId="{20CC8C7A-FA86-D54D-B4BF-AE95170AEF5B}" srcId="{D1CE27B0-286E-6445-B040-75AAA03C56EE}" destId="{C74E9D41-9D29-C941-9DFE-9B73F0630820}" srcOrd="0" destOrd="0" parTransId="{19F22329-DA30-0149-B3C6-35B2921D5CD4}" sibTransId="{1148F7BB-A324-154A-9EC8-28722494E59A}"/>
    <dgm:cxn modelId="{551C5863-A705-C645-A17E-BA76596C5AAA}" srcId="{D27B7AC6-FBDB-9048-907A-EBF83A82E649}" destId="{71633E00-6DA9-0641-86DA-EACDDAFF1363}" srcOrd="0" destOrd="0" parTransId="{D9EBBDB6-7611-2E4E-8477-25AFD9D20933}" sibTransId="{1BA81A94-B704-7E49-88AB-108900D41AA3}"/>
    <dgm:cxn modelId="{2B04863C-0334-C347-AE97-C98314CFC8F5}" type="presOf" srcId="{08F97D4E-B367-D042-BEE8-364F53DF3A4B}" destId="{666A8764-D41E-6640-901A-7B1B330923C4}" srcOrd="0" destOrd="0" presId="urn:microsoft.com/office/officeart/2008/layout/HorizontalMultiLevelHierarchy"/>
    <dgm:cxn modelId="{5ED14F01-630F-534B-922B-CECD100BEC3A}" srcId="{6AE988C1-BE3B-9D41-9915-5ACCCD43E419}" destId="{CBD179AE-D076-6E45-B431-4340D61069D2}" srcOrd="0" destOrd="0" parTransId="{ABA444BD-380E-714A-BEC8-35406D927116}" sibTransId="{09707512-DDE4-2449-AFD6-50B6A487C787}"/>
    <dgm:cxn modelId="{ED349B39-4A7B-7345-96C6-C1DDD24E481E}" type="presOf" srcId="{EBC6EA13-D147-ED43-B346-ECF34C154B2D}" destId="{51940B75-E5C9-654C-81AC-39E1B4380CDC}" srcOrd="1" destOrd="0" presId="urn:microsoft.com/office/officeart/2008/layout/HorizontalMultiLevelHierarchy"/>
    <dgm:cxn modelId="{DDD5DCC4-58F6-3B4D-A6EF-B9968F91007B}" type="presOf" srcId="{3F135DFA-E49F-B14A-85BB-12A61C408E9D}" destId="{3E2C9BB4-855A-AC4E-A9D7-BB2918B5D404}" srcOrd="1" destOrd="0" presId="urn:microsoft.com/office/officeart/2008/layout/HorizontalMultiLevelHierarchy"/>
    <dgm:cxn modelId="{CF98DF4E-42E0-2346-8B02-8020C681CB2B}" type="presOf" srcId="{47268F9A-7C6C-D64C-978A-A7E44B895B45}" destId="{896A2298-6C71-394B-9150-F560A07FCAF7}" srcOrd="1" destOrd="0" presId="urn:microsoft.com/office/officeart/2008/layout/HorizontalMultiLevelHierarchy"/>
    <dgm:cxn modelId="{2A79A3AE-ABAF-564D-8889-7F5ECBD1005F}" srcId="{6AE988C1-BE3B-9D41-9915-5ACCCD43E419}" destId="{FCE305BF-4BB0-4642-9AF2-0AEE77E8C255}" srcOrd="1" destOrd="0" parTransId="{3F135DFA-E49F-B14A-85BB-12A61C408E9D}" sibTransId="{1DB96DD5-29B2-E54B-9E69-846FAA6B9A93}"/>
    <dgm:cxn modelId="{FACF6748-A721-F04C-9B31-4B7B798C6770}" srcId="{B469CAE4-2352-9848-BFCF-3E3FB6A994CB}" destId="{F08EA326-D563-E749-8FFE-234A1AABE1EA}" srcOrd="0" destOrd="0" parTransId="{006BF0A3-995E-7D48-A5E5-0F2790B48E17}" sibTransId="{9B424C9E-5739-E34D-ABE8-947C730582A4}"/>
    <dgm:cxn modelId="{4FA48CAB-1181-CE47-9146-96086811CDE2}" type="presOf" srcId="{E353B4E0-3F3E-5948-B41A-4369DA973A5E}" destId="{D3823A17-1530-5B49-B289-1D3A1CE883BF}" srcOrd="0" destOrd="0" presId="urn:microsoft.com/office/officeart/2008/layout/HorizontalMultiLevelHierarchy"/>
    <dgm:cxn modelId="{1AE3DBA5-A013-724B-92DA-DA5B3DCDD052}" type="presOf" srcId="{B2C1C398-EC14-8547-BE36-1A30C1BDE9ED}" destId="{B037863C-801E-F947-9CA7-B5229FBEFB97}" srcOrd="1" destOrd="0" presId="urn:microsoft.com/office/officeart/2008/layout/HorizontalMultiLevelHierarchy"/>
    <dgm:cxn modelId="{623BFB8E-4B50-584A-97F4-6A4CD99E0546}" type="presOf" srcId="{CBD179AE-D076-6E45-B431-4340D61069D2}" destId="{314B6F8E-2D37-6E4A-A950-567FCC2153B7}" srcOrd="0" destOrd="0" presId="urn:microsoft.com/office/officeart/2008/layout/HorizontalMultiLevelHierarchy"/>
    <dgm:cxn modelId="{16AB584E-4BE3-7143-94BF-7B6381E03B90}" type="presOf" srcId="{561B0B0B-116B-1A44-AA79-A98B0785B78E}" destId="{C5703A9A-8630-A74A-B038-CF23034C89D7}" srcOrd="0" destOrd="0" presId="urn:microsoft.com/office/officeart/2008/layout/HorizontalMultiLevelHierarchy"/>
    <dgm:cxn modelId="{C7DC5029-B661-F143-A89B-484DC8DA759E}" type="presOf" srcId="{F3102D94-29FD-9E48-962F-6FEC398E4EAD}" destId="{36EC990F-8A88-0B44-ACEE-92A6542A959B}" srcOrd="0" destOrd="0" presId="urn:microsoft.com/office/officeart/2008/layout/HorizontalMultiLevelHierarchy"/>
    <dgm:cxn modelId="{15A95211-E017-ED42-8566-F5DBB8217E90}" type="presOf" srcId="{ABA444BD-380E-714A-BEC8-35406D927116}" destId="{A134C8DA-F232-2342-AA6C-004BCCF82626}" srcOrd="1" destOrd="0" presId="urn:microsoft.com/office/officeart/2008/layout/HorizontalMultiLevelHierarchy"/>
    <dgm:cxn modelId="{F0ABDFE0-2F7F-454D-8C95-C14438B9CB7E}" srcId="{561B0B0B-116B-1A44-AA79-A98B0785B78E}" destId="{D27B7AC6-FBDB-9048-907A-EBF83A82E649}" srcOrd="1" destOrd="0" parTransId="{C838FEE7-1BEB-8B4E-A1DD-92C86001658E}" sibTransId="{1B971687-57EC-6D48-9DAA-6ABACCEA8150}"/>
    <dgm:cxn modelId="{D8E55DE1-D99E-0241-8377-0CED013EC406}" type="presOf" srcId="{B469CAE4-2352-9848-BFCF-3E3FB6A994CB}" destId="{16EDCF10-B118-704F-B1D5-F1A03004D816}" srcOrd="0" destOrd="0" presId="urn:microsoft.com/office/officeart/2008/layout/HorizontalMultiLevelHierarchy"/>
    <dgm:cxn modelId="{0E230B9F-F65A-A24D-94DA-F7CDBE684020}" srcId="{D1CE27B0-286E-6445-B040-75AAA03C56EE}" destId="{561B0B0B-116B-1A44-AA79-A98B0785B78E}" srcOrd="1" destOrd="0" parTransId="{46F06B9F-285E-FF46-A94C-8A9379422288}" sibTransId="{842AA802-3B74-A148-8977-5C661C4F673F}"/>
    <dgm:cxn modelId="{A35FF49E-C9FB-744D-9E02-C9F5A5FF9FF5}" type="presOf" srcId="{F839362E-79A9-8C48-8A03-43DD6422B870}" destId="{009FC480-81B4-6648-838D-05FD6D8F599B}" srcOrd="1" destOrd="0" presId="urn:microsoft.com/office/officeart/2008/layout/HorizontalMultiLevelHierarchy"/>
    <dgm:cxn modelId="{2DA5EE3C-9C89-2649-9FE1-D89984392A5C}" type="presOf" srcId="{D9EBBDB6-7611-2E4E-8477-25AFD9D20933}" destId="{B1A12CBB-EC6F-C245-B80F-A833C5FE0D1F}" srcOrd="0" destOrd="0" presId="urn:microsoft.com/office/officeart/2008/layout/HorizontalMultiLevelHierarchy"/>
    <dgm:cxn modelId="{6B091224-86B6-D04E-84E0-5F14D80B8338}" type="presOf" srcId="{F3102D94-29FD-9E48-962F-6FEC398E4EAD}" destId="{C09ECF4D-1E8C-A84D-95F6-02A79BDD8D7F}" srcOrd="1" destOrd="0" presId="urn:microsoft.com/office/officeart/2008/layout/HorizontalMultiLevelHierarchy"/>
    <dgm:cxn modelId="{177946D9-A4AF-674D-B819-C2DE47E4E3B9}" srcId="{E353B4E0-3F3E-5948-B41A-4369DA973A5E}" destId="{919F6D91-F164-FF4B-9B8B-C29042C8CE1C}" srcOrd="0" destOrd="0" parTransId="{5E452EAE-E339-494B-AD66-896BB905C35D}" sibTransId="{F4545FBB-0CDB-DD4C-AC11-978E9E8B952B}"/>
    <dgm:cxn modelId="{0B452448-BE8D-F14D-935A-2F4AA8421B0F}" srcId="{842AACF0-7CF1-434C-8B77-129B7168F065}" destId="{E353B4E0-3F3E-5948-B41A-4369DA973A5E}" srcOrd="0" destOrd="0" parTransId="{0973BC08-38BD-1143-BE35-7E69FE65CCB3}" sibTransId="{2E56B2C2-8501-C445-870F-D42424435022}"/>
    <dgm:cxn modelId="{A592F046-C5FA-1B4A-AE4D-23820D635FC3}" type="presOf" srcId="{ABA444BD-380E-714A-BEC8-35406D927116}" destId="{5700269A-75CE-854A-9F6C-E87A2FBB3392}" srcOrd="0" destOrd="0" presId="urn:microsoft.com/office/officeart/2008/layout/HorizontalMultiLevelHierarchy"/>
    <dgm:cxn modelId="{E93314AD-F673-B140-BB1A-D7B628C7C599}" type="presOf" srcId="{47268F9A-7C6C-D64C-978A-A7E44B895B45}" destId="{89250E41-FF3B-1442-BE1A-8B61F46F9759}" srcOrd="0" destOrd="0" presId="urn:microsoft.com/office/officeart/2008/layout/HorizontalMultiLevelHierarchy"/>
    <dgm:cxn modelId="{ABE878D9-27D5-E048-BB77-4B1EC833977C}" type="presOf" srcId="{F08EA326-D563-E749-8FFE-234A1AABE1EA}" destId="{3C01126F-E2A1-0C44-A37D-8028463DB7E8}" srcOrd="0" destOrd="0" presId="urn:microsoft.com/office/officeart/2008/layout/HorizontalMultiLevelHierarchy"/>
    <dgm:cxn modelId="{FC831B7C-589E-BD4D-AE44-4C3BEF9300E3}" type="presOf" srcId="{7A87ECBD-C635-1043-B0AE-9ECC5177455F}" destId="{B49A94A3-E7CC-B946-88CE-86973D651843}" srcOrd="0" destOrd="0" presId="urn:microsoft.com/office/officeart/2008/layout/HorizontalMultiLevelHierarchy"/>
    <dgm:cxn modelId="{25B0B5AD-5D53-BC4E-85D8-42EAA7B9AA5A}" type="presOf" srcId="{08F97D4E-B367-D042-BEE8-364F53DF3A4B}" destId="{ED8DD1E6-0059-AB4A-ABB4-88599D6E225A}" srcOrd="1" destOrd="0" presId="urn:microsoft.com/office/officeart/2008/layout/HorizontalMultiLevelHierarchy"/>
    <dgm:cxn modelId="{F3A78D5B-D777-B24F-B1C0-4FB9E25D2138}" type="presOf" srcId="{FCE305BF-4BB0-4642-9AF2-0AEE77E8C255}" destId="{0F2CE3EF-C9C0-9B4A-A632-828AD2E752CB}" srcOrd="0" destOrd="0" presId="urn:microsoft.com/office/officeart/2008/layout/HorizontalMultiLevelHierarchy"/>
    <dgm:cxn modelId="{F7C9880D-B2C8-4041-A62E-AC55FF3518C9}" type="presOf" srcId="{B2C1C398-EC14-8547-BE36-1A30C1BDE9ED}" destId="{A2EFE948-CC2B-1242-BE5F-7A0449B6E156}" srcOrd="0" destOrd="0" presId="urn:microsoft.com/office/officeart/2008/layout/HorizontalMultiLevelHierarchy"/>
    <dgm:cxn modelId="{BF7140B7-56CD-3C40-8C16-0E3B5137F266}" type="presOf" srcId="{D27B7AC6-FBDB-9048-907A-EBF83A82E649}" destId="{06E8EA4B-1D7E-D34A-A326-AFD4BF2652DF}" srcOrd="0" destOrd="0" presId="urn:microsoft.com/office/officeart/2008/layout/HorizontalMultiLevelHierarchy"/>
    <dgm:cxn modelId="{4DC963BD-7B20-B64B-A44D-8584F9C8304D}" type="presOf" srcId="{71633E00-6DA9-0641-86DA-EACDDAFF1363}" destId="{3B404966-BFCF-874D-8AF9-6126887C1E4C}" srcOrd="0" destOrd="0" presId="urn:microsoft.com/office/officeart/2008/layout/HorizontalMultiLevelHierarchy"/>
    <dgm:cxn modelId="{00BBFD4E-B6CB-D848-9DEF-3E7C736FA2F1}" type="presOf" srcId="{0973BC08-38BD-1143-BE35-7E69FE65CCB3}" destId="{693C42C8-1CB5-5E40-9465-1B2DB3C852A2}" srcOrd="1" destOrd="0" presId="urn:microsoft.com/office/officeart/2008/layout/HorizontalMultiLevelHierarchy"/>
    <dgm:cxn modelId="{81D6CEDA-5500-D04F-B00A-51676B90BB98}" srcId="{6AE988C1-BE3B-9D41-9915-5ACCCD43E419}" destId="{FAC1334A-26E2-3749-A226-11B9B1636DD3}" srcOrd="3" destOrd="0" parTransId="{EBC6EA13-D147-ED43-B346-ECF34C154B2D}" sibTransId="{55C339C4-81CC-A846-AB10-788B2170BF28}"/>
    <dgm:cxn modelId="{1B881AE3-02FB-F147-B1C6-8FC59E0DADAF}" type="presOf" srcId="{D9EBBDB6-7611-2E4E-8477-25AFD9D20933}" destId="{4D566AAF-5AD5-164E-A40E-B620894EA24A}" srcOrd="1" destOrd="0" presId="urn:microsoft.com/office/officeart/2008/layout/HorizontalMultiLevelHierarchy"/>
    <dgm:cxn modelId="{C8B41B64-ED00-BC46-A10D-9403EF3017E5}" type="presOf" srcId="{FAC1334A-26E2-3749-A226-11B9B1636DD3}" destId="{77B762A4-BBA1-FA4F-B9EE-B05973829838}" srcOrd="0" destOrd="0" presId="urn:microsoft.com/office/officeart/2008/layout/HorizontalMultiLevelHierarchy"/>
    <dgm:cxn modelId="{512DEEB9-2046-5746-A5FA-20CCAF81F134}" type="presOf" srcId="{EBC6EA13-D147-ED43-B346-ECF34C154B2D}" destId="{50F303E2-E559-1849-A954-E79DA3459F9C}" srcOrd="0" destOrd="0" presId="urn:microsoft.com/office/officeart/2008/layout/HorizontalMultiLevelHierarchy"/>
    <dgm:cxn modelId="{1F714796-1F45-594A-AE83-23C699B6D443}" type="presOf" srcId="{C74E9D41-9D29-C941-9DFE-9B73F0630820}" destId="{E1E31D76-5B04-C543-8307-CDD9F7DFE42C}" srcOrd="0" destOrd="0" presId="urn:microsoft.com/office/officeart/2008/layout/HorizontalMultiLevelHierarchy"/>
    <dgm:cxn modelId="{40209DD1-C107-4F44-83AD-138E747E59C2}" type="presOf" srcId="{6AE988C1-BE3B-9D41-9915-5ACCCD43E419}" destId="{9B94FD21-2C76-2145-B078-DF20745C635E}" srcOrd="0" destOrd="0" presId="urn:microsoft.com/office/officeart/2008/layout/HorizontalMultiLevelHierarchy"/>
    <dgm:cxn modelId="{50AAABEE-3122-874E-9773-A5DEF229CBA9}" srcId="{561B0B0B-116B-1A44-AA79-A98B0785B78E}" destId="{0AA64DBA-B1D9-C643-8CDE-D15D675556E2}" srcOrd="0" destOrd="0" parTransId="{08F97D4E-B367-D042-BEE8-364F53DF3A4B}" sibTransId="{6ADEB72A-F50B-3042-B2F9-A427159926F1}"/>
    <dgm:cxn modelId="{F7600CCF-65A3-CD41-AE85-CC1D191D3483}" type="presParOf" srcId="{B01DDBD4-B80D-C34F-A07F-AE3DCB0DCE81}" destId="{03132C34-9906-3B47-9F01-EC381407EB20}" srcOrd="0" destOrd="0" presId="urn:microsoft.com/office/officeart/2008/layout/HorizontalMultiLevelHierarchy"/>
    <dgm:cxn modelId="{53A8AD7E-2E43-7040-A66D-C321A352BC61}" type="presParOf" srcId="{03132C34-9906-3B47-9F01-EC381407EB20}" destId="{E1E31D76-5B04-C543-8307-CDD9F7DFE42C}" srcOrd="0" destOrd="0" presId="urn:microsoft.com/office/officeart/2008/layout/HorizontalMultiLevelHierarchy"/>
    <dgm:cxn modelId="{128953B1-835D-7D4C-8B80-A1A36BED8408}" type="presParOf" srcId="{03132C34-9906-3B47-9F01-EC381407EB20}" destId="{35CE75B2-CBEA-3440-B141-A4A8466DFF99}" srcOrd="1" destOrd="0" presId="urn:microsoft.com/office/officeart/2008/layout/HorizontalMultiLevelHierarchy"/>
    <dgm:cxn modelId="{C3138318-7A16-8C42-ABD2-AC0FDF5B506A}" type="presParOf" srcId="{B01DDBD4-B80D-C34F-A07F-AE3DCB0DCE81}" destId="{80442D9D-C1E5-1043-89EA-9BA7EC065F4D}" srcOrd="1" destOrd="0" presId="urn:microsoft.com/office/officeart/2008/layout/HorizontalMultiLevelHierarchy"/>
    <dgm:cxn modelId="{2CE006EB-1EA7-E84B-AF7A-F89331AF90AC}" type="presParOf" srcId="{80442D9D-C1E5-1043-89EA-9BA7EC065F4D}" destId="{C5703A9A-8630-A74A-B038-CF23034C89D7}" srcOrd="0" destOrd="0" presId="urn:microsoft.com/office/officeart/2008/layout/HorizontalMultiLevelHierarchy"/>
    <dgm:cxn modelId="{EFA94DE1-4F8D-1140-BB9D-74955CA200DE}" type="presParOf" srcId="{80442D9D-C1E5-1043-89EA-9BA7EC065F4D}" destId="{008AEA1B-92B5-8C47-99C5-50789F3E5138}" srcOrd="1" destOrd="0" presId="urn:microsoft.com/office/officeart/2008/layout/HorizontalMultiLevelHierarchy"/>
    <dgm:cxn modelId="{D8FB5718-2407-3345-8B75-56720D9499CA}" type="presParOf" srcId="{008AEA1B-92B5-8C47-99C5-50789F3E5138}" destId="{666A8764-D41E-6640-901A-7B1B330923C4}" srcOrd="0" destOrd="0" presId="urn:microsoft.com/office/officeart/2008/layout/HorizontalMultiLevelHierarchy"/>
    <dgm:cxn modelId="{A00E7954-54B6-224C-A51F-3FEAE23EAFAE}" type="presParOf" srcId="{666A8764-D41E-6640-901A-7B1B330923C4}" destId="{ED8DD1E6-0059-AB4A-ABB4-88599D6E225A}" srcOrd="0" destOrd="0" presId="urn:microsoft.com/office/officeart/2008/layout/HorizontalMultiLevelHierarchy"/>
    <dgm:cxn modelId="{3F35489F-3FAF-E445-B591-8D6BD91C6FEE}" type="presParOf" srcId="{008AEA1B-92B5-8C47-99C5-50789F3E5138}" destId="{281FA630-09C1-2144-8318-0CB60598C736}" srcOrd="1" destOrd="0" presId="urn:microsoft.com/office/officeart/2008/layout/HorizontalMultiLevelHierarchy"/>
    <dgm:cxn modelId="{AF190228-14A4-D74C-B436-D4FD2E5C5F82}" type="presParOf" srcId="{281FA630-09C1-2144-8318-0CB60598C736}" destId="{6564121D-AA6A-F641-AB46-32089A7B69D5}" srcOrd="0" destOrd="0" presId="urn:microsoft.com/office/officeart/2008/layout/HorizontalMultiLevelHierarchy"/>
    <dgm:cxn modelId="{867B2295-7012-6D4C-B162-696389C7077F}" type="presParOf" srcId="{281FA630-09C1-2144-8318-0CB60598C736}" destId="{1D15D116-977A-F44D-B6DE-AA8C7E8D064A}" srcOrd="1" destOrd="0" presId="urn:microsoft.com/office/officeart/2008/layout/HorizontalMultiLevelHierarchy"/>
    <dgm:cxn modelId="{6CA04CFE-70EA-264B-B416-2284A139DFF6}" type="presParOf" srcId="{1D15D116-977A-F44D-B6DE-AA8C7E8D064A}" destId="{36EC990F-8A88-0B44-ACEE-92A6542A959B}" srcOrd="0" destOrd="0" presId="urn:microsoft.com/office/officeart/2008/layout/HorizontalMultiLevelHierarchy"/>
    <dgm:cxn modelId="{A7F9261E-CD36-484A-BA4D-30F379EA1552}" type="presParOf" srcId="{36EC990F-8A88-0B44-ACEE-92A6542A959B}" destId="{C09ECF4D-1E8C-A84D-95F6-02A79BDD8D7F}" srcOrd="0" destOrd="0" presId="urn:microsoft.com/office/officeart/2008/layout/HorizontalMultiLevelHierarchy"/>
    <dgm:cxn modelId="{CA81F0C8-8017-F446-BAC3-C548255AEC3B}" type="presParOf" srcId="{1D15D116-977A-F44D-B6DE-AA8C7E8D064A}" destId="{50965C22-77B1-3343-8867-A8A4BBB430A3}" srcOrd="1" destOrd="0" presId="urn:microsoft.com/office/officeart/2008/layout/HorizontalMultiLevelHierarchy"/>
    <dgm:cxn modelId="{70FB7C67-EEAF-6D41-AC4C-F445C1865B81}" type="presParOf" srcId="{50965C22-77B1-3343-8867-A8A4BBB430A3}" destId="{3D732449-93E5-9F4D-B7E6-9CA471037840}" srcOrd="0" destOrd="0" presId="urn:microsoft.com/office/officeart/2008/layout/HorizontalMultiLevelHierarchy"/>
    <dgm:cxn modelId="{E6DF3D34-EEDD-5F4F-9900-E18C9007BD25}" type="presParOf" srcId="{50965C22-77B1-3343-8867-A8A4BBB430A3}" destId="{ACFDD957-CE66-E745-AFA4-3D1D52C12D7F}" srcOrd="1" destOrd="0" presId="urn:microsoft.com/office/officeart/2008/layout/HorizontalMultiLevelHierarchy"/>
    <dgm:cxn modelId="{743D43A4-90FE-144A-A722-D7B577BAF52F}" type="presParOf" srcId="{008AEA1B-92B5-8C47-99C5-50789F3E5138}" destId="{3A2FA82B-D488-9945-B5E1-50BC712B09DE}" srcOrd="2" destOrd="0" presId="urn:microsoft.com/office/officeart/2008/layout/HorizontalMultiLevelHierarchy"/>
    <dgm:cxn modelId="{402AB919-6A69-AC41-9587-49EF695C5C4D}" type="presParOf" srcId="{3A2FA82B-D488-9945-B5E1-50BC712B09DE}" destId="{02722B38-2014-B242-8976-A1637355CE12}" srcOrd="0" destOrd="0" presId="urn:microsoft.com/office/officeart/2008/layout/HorizontalMultiLevelHierarchy"/>
    <dgm:cxn modelId="{E0E689C3-195F-1D42-81C4-206EF95E5B49}" type="presParOf" srcId="{008AEA1B-92B5-8C47-99C5-50789F3E5138}" destId="{7950C772-71BA-8447-8A92-AAD61F142C40}" srcOrd="3" destOrd="0" presId="urn:microsoft.com/office/officeart/2008/layout/HorizontalMultiLevelHierarchy"/>
    <dgm:cxn modelId="{0CFF8562-09A5-444E-A28C-968B15D3AFDB}" type="presParOf" srcId="{7950C772-71BA-8447-8A92-AAD61F142C40}" destId="{06E8EA4B-1D7E-D34A-A326-AFD4BF2652DF}" srcOrd="0" destOrd="0" presId="urn:microsoft.com/office/officeart/2008/layout/HorizontalMultiLevelHierarchy"/>
    <dgm:cxn modelId="{00C51FE0-710F-CB44-83D8-6D948AD8CBE8}" type="presParOf" srcId="{7950C772-71BA-8447-8A92-AAD61F142C40}" destId="{28028388-B81E-0545-A406-5B6806DC6B74}" srcOrd="1" destOrd="0" presId="urn:microsoft.com/office/officeart/2008/layout/HorizontalMultiLevelHierarchy"/>
    <dgm:cxn modelId="{A4779C54-DA7B-9342-B977-50AD3DB630D0}" type="presParOf" srcId="{28028388-B81E-0545-A406-5B6806DC6B74}" destId="{B1A12CBB-EC6F-C245-B80F-A833C5FE0D1F}" srcOrd="0" destOrd="0" presId="urn:microsoft.com/office/officeart/2008/layout/HorizontalMultiLevelHierarchy"/>
    <dgm:cxn modelId="{087F71E5-0294-B04F-96EA-FCEC2369CDFF}" type="presParOf" srcId="{B1A12CBB-EC6F-C245-B80F-A833C5FE0D1F}" destId="{4D566AAF-5AD5-164E-A40E-B620894EA24A}" srcOrd="0" destOrd="0" presId="urn:microsoft.com/office/officeart/2008/layout/HorizontalMultiLevelHierarchy"/>
    <dgm:cxn modelId="{0FC48AF0-D4B3-C143-9138-380605161752}" type="presParOf" srcId="{28028388-B81E-0545-A406-5B6806DC6B74}" destId="{9C15304C-6EDB-B445-885F-2F2888F25E1E}" srcOrd="1" destOrd="0" presId="urn:microsoft.com/office/officeart/2008/layout/HorizontalMultiLevelHierarchy"/>
    <dgm:cxn modelId="{54517EB7-4ACE-FF4E-8F11-5E4FDCE6BFED}" type="presParOf" srcId="{9C15304C-6EDB-B445-885F-2F2888F25E1E}" destId="{3B404966-BFCF-874D-8AF9-6126887C1E4C}" srcOrd="0" destOrd="0" presId="urn:microsoft.com/office/officeart/2008/layout/HorizontalMultiLevelHierarchy"/>
    <dgm:cxn modelId="{B8442238-C8E8-2347-BC4C-749BF4D7C448}" type="presParOf" srcId="{9C15304C-6EDB-B445-885F-2F2888F25E1E}" destId="{84A83B64-83AF-D342-8E3F-2898C1A1D055}" srcOrd="1" destOrd="0" presId="urn:microsoft.com/office/officeart/2008/layout/HorizontalMultiLevelHierarchy"/>
    <dgm:cxn modelId="{315ECEB0-AC7F-5445-A2AF-BEA76EC75664}" type="presParOf" srcId="{008AEA1B-92B5-8C47-99C5-50789F3E5138}" destId="{A2EFE948-CC2B-1242-BE5F-7A0449B6E156}" srcOrd="4" destOrd="0" presId="urn:microsoft.com/office/officeart/2008/layout/HorizontalMultiLevelHierarchy"/>
    <dgm:cxn modelId="{24FA66F2-0883-D94D-8D04-80869CAC13BB}" type="presParOf" srcId="{A2EFE948-CC2B-1242-BE5F-7A0449B6E156}" destId="{B037863C-801E-F947-9CA7-B5229FBEFB97}" srcOrd="0" destOrd="0" presId="urn:microsoft.com/office/officeart/2008/layout/HorizontalMultiLevelHierarchy"/>
    <dgm:cxn modelId="{33FB98AE-F030-514E-B7E7-BAA4EDF8B60C}" type="presParOf" srcId="{008AEA1B-92B5-8C47-99C5-50789F3E5138}" destId="{D7A38E8D-3071-AE45-9E07-FA9D05D1073E}" srcOrd="5" destOrd="0" presId="urn:microsoft.com/office/officeart/2008/layout/HorizontalMultiLevelHierarchy"/>
    <dgm:cxn modelId="{2E068CCD-E804-F04B-9499-7497B492C93C}" type="presParOf" srcId="{D7A38E8D-3071-AE45-9E07-FA9D05D1073E}" destId="{C784958D-2ABE-7440-B5B9-3A7EC4B2F7C6}" srcOrd="0" destOrd="0" presId="urn:microsoft.com/office/officeart/2008/layout/HorizontalMultiLevelHierarchy"/>
    <dgm:cxn modelId="{960741AB-6351-3148-BD9C-CE02FB565E25}" type="presParOf" srcId="{D7A38E8D-3071-AE45-9E07-FA9D05D1073E}" destId="{9E095891-09F5-DD44-A43F-D4ED69BA1EBE}" srcOrd="1" destOrd="0" presId="urn:microsoft.com/office/officeart/2008/layout/HorizontalMultiLevelHierarchy"/>
    <dgm:cxn modelId="{8E3757F3-858E-D041-9121-F159EE9769AD}" type="presParOf" srcId="{9E095891-09F5-DD44-A43F-D4ED69BA1EBE}" destId="{D2BA5B96-D3AF-3D43-BABA-9E1734768ECC}" srcOrd="0" destOrd="0" presId="urn:microsoft.com/office/officeart/2008/layout/HorizontalMultiLevelHierarchy"/>
    <dgm:cxn modelId="{8846A774-5C8D-FB42-9439-0BEEDB609E08}" type="presParOf" srcId="{D2BA5B96-D3AF-3D43-BABA-9E1734768ECC}" destId="{693C42C8-1CB5-5E40-9465-1B2DB3C852A2}" srcOrd="0" destOrd="0" presId="urn:microsoft.com/office/officeart/2008/layout/HorizontalMultiLevelHierarchy"/>
    <dgm:cxn modelId="{B8C06BDE-1CFB-3A49-A9F5-2C83EC9F95E8}" type="presParOf" srcId="{9E095891-09F5-DD44-A43F-D4ED69BA1EBE}" destId="{79D6FB7D-4E70-DB47-A787-959EA3AE82EB}" srcOrd="1" destOrd="0" presId="urn:microsoft.com/office/officeart/2008/layout/HorizontalMultiLevelHierarchy"/>
    <dgm:cxn modelId="{DA54E4A1-FE5F-A44D-82F6-61CED82C3183}" type="presParOf" srcId="{79D6FB7D-4E70-DB47-A787-959EA3AE82EB}" destId="{D3823A17-1530-5B49-B289-1D3A1CE883BF}" srcOrd="0" destOrd="0" presId="urn:microsoft.com/office/officeart/2008/layout/HorizontalMultiLevelHierarchy"/>
    <dgm:cxn modelId="{627770D2-1357-FA43-95D5-D63BC6F5DC95}" type="presParOf" srcId="{79D6FB7D-4E70-DB47-A787-959EA3AE82EB}" destId="{49E28D60-9C88-0E47-A48D-5B800978018B}" srcOrd="1" destOrd="0" presId="urn:microsoft.com/office/officeart/2008/layout/HorizontalMultiLevelHierarchy"/>
    <dgm:cxn modelId="{ED94C95A-86FF-0B49-8795-7C92815CD6C2}" type="presParOf" srcId="{49E28D60-9C88-0E47-A48D-5B800978018B}" destId="{06166E08-B938-8541-9F56-12D0F967F3AF}" srcOrd="0" destOrd="0" presId="urn:microsoft.com/office/officeart/2008/layout/HorizontalMultiLevelHierarchy"/>
    <dgm:cxn modelId="{E3F7DD55-2A6C-C945-9020-763A5258775D}" type="presParOf" srcId="{06166E08-B938-8541-9F56-12D0F967F3AF}" destId="{1EDDE1BE-170F-1242-AFB2-75DD7EFB1333}" srcOrd="0" destOrd="0" presId="urn:microsoft.com/office/officeart/2008/layout/HorizontalMultiLevelHierarchy"/>
    <dgm:cxn modelId="{B75F2936-999E-E64D-8AE2-F7F34A325A2A}" type="presParOf" srcId="{49E28D60-9C88-0E47-A48D-5B800978018B}" destId="{ACFAD9C0-AEFF-F440-B910-C7DBDB2CEB48}" srcOrd="1" destOrd="0" presId="urn:microsoft.com/office/officeart/2008/layout/HorizontalMultiLevelHierarchy"/>
    <dgm:cxn modelId="{60DA186B-EE09-AF44-85A1-969C8CC119E6}" type="presParOf" srcId="{ACFAD9C0-AEFF-F440-B910-C7DBDB2CEB48}" destId="{47D89100-EFE0-E246-A2F7-C8C0D424F3D2}" srcOrd="0" destOrd="0" presId="urn:microsoft.com/office/officeart/2008/layout/HorizontalMultiLevelHierarchy"/>
    <dgm:cxn modelId="{75677292-714C-6D4B-AD64-98CBACFB3130}" type="presParOf" srcId="{ACFAD9C0-AEFF-F440-B910-C7DBDB2CEB48}" destId="{71C507FB-543D-814A-A4EC-73BAA1504401}" srcOrd="1" destOrd="0" presId="urn:microsoft.com/office/officeart/2008/layout/HorizontalMultiLevelHierarchy"/>
    <dgm:cxn modelId="{E2ECAD76-DF9F-9943-B873-28F8DDCDFFDD}" type="presParOf" srcId="{9E095891-09F5-DD44-A43F-D4ED69BA1EBE}" destId="{4FEA0160-745B-4E45-9D36-07B918A2401C}" srcOrd="2" destOrd="0" presId="urn:microsoft.com/office/officeart/2008/layout/HorizontalMultiLevelHierarchy"/>
    <dgm:cxn modelId="{2F523B2C-939A-7B48-89FF-AB2EB44AB4C3}" type="presParOf" srcId="{4FEA0160-745B-4E45-9D36-07B918A2401C}" destId="{009FC480-81B4-6648-838D-05FD6D8F599B}" srcOrd="0" destOrd="0" presId="urn:microsoft.com/office/officeart/2008/layout/HorizontalMultiLevelHierarchy"/>
    <dgm:cxn modelId="{110D36FE-4A16-2646-841F-2428D31468CE}" type="presParOf" srcId="{9E095891-09F5-DD44-A43F-D4ED69BA1EBE}" destId="{20C38444-7B87-BE41-B88D-7540E040030F}" srcOrd="3" destOrd="0" presId="urn:microsoft.com/office/officeart/2008/layout/HorizontalMultiLevelHierarchy"/>
    <dgm:cxn modelId="{114839A6-9D1F-1F49-9D18-02BDCE97BD12}" type="presParOf" srcId="{20C38444-7B87-BE41-B88D-7540E040030F}" destId="{16EDCF10-B118-704F-B1D5-F1A03004D816}" srcOrd="0" destOrd="0" presId="urn:microsoft.com/office/officeart/2008/layout/HorizontalMultiLevelHierarchy"/>
    <dgm:cxn modelId="{8796A58F-4D38-9E46-9B31-E452679FE266}" type="presParOf" srcId="{20C38444-7B87-BE41-B88D-7540E040030F}" destId="{377F5CB7-49E7-8F4F-A31E-FFB3205C307B}" srcOrd="1" destOrd="0" presId="urn:microsoft.com/office/officeart/2008/layout/HorizontalMultiLevelHierarchy"/>
    <dgm:cxn modelId="{E390AB63-C1B2-7340-9493-9DD723D143C0}" type="presParOf" srcId="{377F5CB7-49E7-8F4F-A31E-FFB3205C307B}" destId="{CBFD2493-30FA-2649-A8B3-BB807DB9F0CA}" srcOrd="0" destOrd="0" presId="urn:microsoft.com/office/officeart/2008/layout/HorizontalMultiLevelHierarchy"/>
    <dgm:cxn modelId="{215626C7-B9D2-674B-9459-F51334BF0A26}" type="presParOf" srcId="{CBFD2493-30FA-2649-A8B3-BB807DB9F0CA}" destId="{EBC2AF64-5995-5F42-9E7A-9A9BF98FCA85}" srcOrd="0" destOrd="0" presId="urn:microsoft.com/office/officeart/2008/layout/HorizontalMultiLevelHierarchy"/>
    <dgm:cxn modelId="{F7A540A8-E4FA-1340-B185-93B7CC3EC8AC}" type="presParOf" srcId="{377F5CB7-49E7-8F4F-A31E-FFB3205C307B}" destId="{66F86015-D29E-464C-9303-A3E53115BE13}" srcOrd="1" destOrd="0" presId="urn:microsoft.com/office/officeart/2008/layout/HorizontalMultiLevelHierarchy"/>
    <dgm:cxn modelId="{FEB55BEC-42AB-7D47-9666-5862623510B5}" type="presParOf" srcId="{66F86015-D29E-464C-9303-A3E53115BE13}" destId="{3C01126F-E2A1-0C44-A37D-8028463DB7E8}" srcOrd="0" destOrd="0" presId="urn:microsoft.com/office/officeart/2008/layout/HorizontalMultiLevelHierarchy"/>
    <dgm:cxn modelId="{12738DA2-D6B7-D14A-A009-367D2E160FF4}" type="presParOf" srcId="{66F86015-D29E-464C-9303-A3E53115BE13}" destId="{E9BF3B76-6717-B94B-9009-527F9E7A1BE9}" srcOrd="1" destOrd="0" presId="urn:microsoft.com/office/officeart/2008/layout/HorizontalMultiLevelHierarchy"/>
    <dgm:cxn modelId="{0C0C1747-8C61-0640-8498-C3A6F2CEABB5}" type="presParOf" srcId="{008AEA1B-92B5-8C47-99C5-50789F3E5138}" destId="{89250E41-FF3B-1442-BE1A-8B61F46F9759}" srcOrd="6" destOrd="0" presId="urn:microsoft.com/office/officeart/2008/layout/HorizontalMultiLevelHierarchy"/>
    <dgm:cxn modelId="{BCF9B231-7327-184B-9F92-A976072DD063}" type="presParOf" srcId="{89250E41-FF3B-1442-BE1A-8B61F46F9759}" destId="{896A2298-6C71-394B-9150-F560A07FCAF7}" srcOrd="0" destOrd="0" presId="urn:microsoft.com/office/officeart/2008/layout/HorizontalMultiLevelHierarchy"/>
    <dgm:cxn modelId="{67670FBC-4291-774B-B1EA-0B4581C59ACA}" type="presParOf" srcId="{008AEA1B-92B5-8C47-99C5-50789F3E5138}" destId="{E2DA66BA-B51C-BB49-8FE5-27E546C7CE98}" srcOrd="7" destOrd="0" presId="urn:microsoft.com/office/officeart/2008/layout/HorizontalMultiLevelHierarchy"/>
    <dgm:cxn modelId="{F24E06D3-9E99-0D41-8F1E-21D531068581}" type="presParOf" srcId="{E2DA66BA-B51C-BB49-8FE5-27E546C7CE98}" destId="{9B94FD21-2C76-2145-B078-DF20745C635E}" srcOrd="0" destOrd="0" presId="urn:microsoft.com/office/officeart/2008/layout/HorizontalMultiLevelHierarchy"/>
    <dgm:cxn modelId="{507240F1-DD4A-7442-AB43-DE812E9FF640}" type="presParOf" srcId="{E2DA66BA-B51C-BB49-8FE5-27E546C7CE98}" destId="{A60BDE3B-20FB-4C4B-8A92-AB363604737E}" srcOrd="1" destOrd="0" presId="urn:microsoft.com/office/officeart/2008/layout/HorizontalMultiLevelHierarchy"/>
    <dgm:cxn modelId="{7CBFC0BB-4641-0943-920C-99F2E3F044CE}" type="presParOf" srcId="{A60BDE3B-20FB-4C4B-8A92-AB363604737E}" destId="{5700269A-75CE-854A-9F6C-E87A2FBB3392}" srcOrd="0" destOrd="0" presId="urn:microsoft.com/office/officeart/2008/layout/HorizontalMultiLevelHierarchy"/>
    <dgm:cxn modelId="{B2235B2C-3322-EA41-BCD8-D0EFC11BF176}" type="presParOf" srcId="{5700269A-75CE-854A-9F6C-E87A2FBB3392}" destId="{A134C8DA-F232-2342-AA6C-004BCCF82626}" srcOrd="0" destOrd="0" presId="urn:microsoft.com/office/officeart/2008/layout/HorizontalMultiLevelHierarchy"/>
    <dgm:cxn modelId="{8A822F25-F185-A348-8313-2E988654B567}" type="presParOf" srcId="{A60BDE3B-20FB-4C4B-8A92-AB363604737E}" destId="{74A5CD90-C5DF-894C-B82D-9C9B3190EDC1}" srcOrd="1" destOrd="0" presId="urn:microsoft.com/office/officeart/2008/layout/HorizontalMultiLevelHierarchy"/>
    <dgm:cxn modelId="{99AD42EB-B594-984F-A3D8-518266D6EC33}" type="presParOf" srcId="{74A5CD90-C5DF-894C-B82D-9C9B3190EDC1}" destId="{314B6F8E-2D37-6E4A-A950-567FCC2153B7}" srcOrd="0" destOrd="0" presId="urn:microsoft.com/office/officeart/2008/layout/HorizontalMultiLevelHierarchy"/>
    <dgm:cxn modelId="{2B908269-56BC-1E4A-B98B-10FF555FE145}" type="presParOf" srcId="{74A5CD90-C5DF-894C-B82D-9C9B3190EDC1}" destId="{1B5EC104-89C3-A647-AE7E-322D3430DF9F}" srcOrd="1" destOrd="0" presId="urn:microsoft.com/office/officeart/2008/layout/HorizontalMultiLevelHierarchy"/>
    <dgm:cxn modelId="{DC0CB62A-2800-CA4A-ABBB-AE56E77CA4CF}" type="presParOf" srcId="{A60BDE3B-20FB-4C4B-8A92-AB363604737E}" destId="{5142202C-2E36-3C45-8AEA-BBDA56510808}" srcOrd="2" destOrd="0" presId="urn:microsoft.com/office/officeart/2008/layout/HorizontalMultiLevelHierarchy"/>
    <dgm:cxn modelId="{9512BFC9-401F-924E-BDB6-0767DE35AEB0}" type="presParOf" srcId="{5142202C-2E36-3C45-8AEA-BBDA56510808}" destId="{3E2C9BB4-855A-AC4E-A9D7-BB2918B5D404}" srcOrd="0" destOrd="0" presId="urn:microsoft.com/office/officeart/2008/layout/HorizontalMultiLevelHierarchy"/>
    <dgm:cxn modelId="{50B64EA7-180F-5441-AC34-E63D94CF49DA}" type="presParOf" srcId="{A60BDE3B-20FB-4C4B-8A92-AB363604737E}" destId="{49598729-3FD1-AB40-94D1-17E1EDC1E34D}" srcOrd="3" destOrd="0" presId="urn:microsoft.com/office/officeart/2008/layout/HorizontalMultiLevelHierarchy"/>
    <dgm:cxn modelId="{A296FC39-09B4-A64E-8234-FB5648E78337}" type="presParOf" srcId="{49598729-3FD1-AB40-94D1-17E1EDC1E34D}" destId="{0F2CE3EF-C9C0-9B4A-A632-828AD2E752CB}" srcOrd="0" destOrd="0" presId="urn:microsoft.com/office/officeart/2008/layout/HorizontalMultiLevelHierarchy"/>
    <dgm:cxn modelId="{AFEFC2F2-8D84-864B-8B0C-8F4AF568281D}" type="presParOf" srcId="{49598729-3FD1-AB40-94D1-17E1EDC1E34D}" destId="{00BE0EC2-76F7-464F-B06E-4D0671FB3E9C}" srcOrd="1" destOrd="0" presId="urn:microsoft.com/office/officeart/2008/layout/HorizontalMultiLevelHierarchy"/>
    <dgm:cxn modelId="{9C230296-8B96-B44C-96C0-C6F6F7AE349A}" type="presParOf" srcId="{A60BDE3B-20FB-4C4B-8A92-AB363604737E}" destId="{B49A94A3-E7CC-B946-88CE-86973D651843}" srcOrd="4" destOrd="0" presId="urn:microsoft.com/office/officeart/2008/layout/HorizontalMultiLevelHierarchy"/>
    <dgm:cxn modelId="{7C335C73-E603-5F4B-8006-CF08F77E04A3}" type="presParOf" srcId="{B49A94A3-E7CC-B946-88CE-86973D651843}" destId="{151FA29D-DE4C-8447-9998-8176AE9561A2}" srcOrd="0" destOrd="0" presId="urn:microsoft.com/office/officeart/2008/layout/HorizontalMultiLevelHierarchy"/>
    <dgm:cxn modelId="{92AEC2E9-6B7D-2E4C-BBF0-E74519D267DC}" type="presParOf" srcId="{A60BDE3B-20FB-4C4B-8A92-AB363604737E}" destId="{1ECCE9F0-0687-4948-80B2-23C96690CCAC}" srcOrd="5" destOrd="0" presId="urn:microsoft.com/office/officeart/2008/layout/HorizontalMultiLevelHierarchy"/>
    <dgm:cxn modelId="{E870C15C-EE7D-8848-B0C4-202352F05C1A}" type="presParOf" srcId="{1ECCE9F0-0687-4948-80B2-23C96690CCAC}" destId="{A2362C44-CC77-4448-83D2-5A726D0E594D}" srcOrd="0" destOrd="0" presId="urn:microsoft.com/office/officeart/2008/layout/HorizontalMultiLevelHierarchy"/>
    <dgm:cxn modelId="{E566CD22-9B7B-BE4A-B6EE-F130AEBE17A5}" type="presParOf" srcId="{1ECCE9F0-0687-4948-80B2-23C96690CCAC}" destId="{5EFDCBF0-3CE8-2A4B-B868-1959227534F2}" srcOrd="1" destOrd="0" presId="urn:microsoft.com/office/officeart/2008/layout/HorizontalMultiLevelHierarchy"/>
    <dgm:cxn modelId="{A0DB6CC9-497F-E142-A14E-C99BD7982CCD}" type="presParOf" srcId="{A60BDE3B-20FB-4C4B-8A92-AB363604737E}" destId="{50F303E2-E559-1849-A954-E79DA3459F9C}" srcOrd="6" destOrd="0" presId="urn:microsoft.com/office/officeart/2008/layout/HorizontalMultiLevelHierarchy"/>
    <dgm:cxn modelId="{2E68D1C4-F10A-3B4D-95F8-2DF32952ADB3}" type="presParOf" srcId="{50F303E2-E559-1849-A954-E79DA3459F9C}" destId="{51940B75-E5C9-654C-81AC-39E1B4380CDC}" srcOrd="0" destOrd="0" presId="urn:microsoft.com/office/officeart/2008/layout/HorizontalMultiLevelHierarchy"/>
    <dgm:cxn modelId="{0BA65912-63C6-A543-97AE-EF76CF3E9967}" type="presParOf" srcId="{A60BDE3B-20FB-4C4B-8A92-AB363604737E}" destId="{1E5E9BAF-9036-2444-B775-60DB077FCAF8}" srcOrd="7" destOrd="0" presId="urn:microsoft.com/office/officeart/2008/layout/HorizontalMultiLevelHierarchy"/>
    <dgm:cxn modelId="{04584DBD-81CE-CA4E-AB46-C26FE53A5A78}" type="presParOf" srcId="{1E5E9BAF-9036-2444-B775-60DB077FCAF8}" destId="{77B762A4-BBA1-FA4F-B9EE-B05973829838}" srcOrd="0" destOrd="0" presId="urn:microsoft.com/office/officeart/2008/layout/HorizontalMultiLevelHierarchy"/>
    <dgm:cxn modelId="{9CF0EA9E-D2E4-074F-89AD-8C6058C3D171}" type="presParOf" srcId="{1E5E9BAF-9036-2444-B775-60DB077FCAF8}" destId="{F4708C87-5870-B545-AD40-FFF3105210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118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62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39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0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96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96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18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66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a5880c1e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0" name="Google Shape;430;g7a5880c1e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309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32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plan.app.jalisco.gob.mx/mide/panelCiudadano/detalleIndicador/20?temaElemental=12&amp;format=&amp;sortBusqueda=1&amp;max=10&amp;offset=10&amp;vista=1&amp;subsistema=1&amp;accionRegreso=busqued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plan.app.jalisco.gob.mx/mide/panelCiudadano/detalleIndicador/100?temaElemental=12&amp;format=&amp;sortBusqueda=1&amp;max=10&amp;offset=0&amp;vista=1&amp;subsistema=1&amp;accionRegreso=busqued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956773" y="4472867"/>
            <a:ext cx="84374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200" b="1" dirty="0" smtClean="0">
                <a:solidFill>
                  <a:srgbClr val="EFC2B3"/>
                </a:solidFill>
                <a:latin typeface="Calibri"/>
                <a:ea typeface="Calibri"/>
                <a:cs typeface="Calibri"/>
                <a:sym typeface="Calibri"/>
              </a:rPr>
              <a:t>ANTEPROYECTO DE PRESUPUESTO 2021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 smtClean="0">
                <a:solidFill>
                  <a:srgbClr val="EFC2B3"/>
                </a:solidFill>
                <a:latin typeface="Calibri"/>
                <a:ea typeface="Calibri"/>
                <a:cs typeface="Calibri"/>
                <a:sym typeface="Calibri"/>
              </a:rPr>
              <a:t>Planeación, Programación y </a:t>
            </a:r>
            <a:r>
              <a:rPr lang="es-MX" sz="2400" b="1" dirty="0" err="1" smtClean="0">
                <a:solidFill>
                  <a:srgbClr val="EFC2B3"/>
                </a:solidFill>
                <a:latin typeface="Calibri"/>
                <a:ea typeface="Calibri"/>
                <a:cs typeface="Calibri"/>
                <a:sym typeface="Calibri"/>
              </a:rPr>
              <a:t>Presupuestación</a:t>
            </a:r>
            <a:endParaRPr lang="es-MX" sz="2400" b="1" i="0" u="none" strike="noStrike" cap="none" dirty="0">
              <a:solidFill>
                <a:srgbClr val="EFC2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9597376" y="6140588"/>
            <a:ext cx="30909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 smtClean="0">
                <a:solidFill>
                  <a:srgbClr val="EFC2B3"/>
                </a:solidFill>
                <a:latin typeface="Calibri"/>
                <a:ea typeface="Calibri"/>
                <a:cs typeface="Calibri"/>
                <a:sym typeface="Calibri"/>
              </a:rPr>
              <a:t>Julio </a:t>
            </a:r>
            <a:r>
              <a:rPr lang="es-MX" sz="2000" b="1" i="0" u="none" strike="noStrike" cap="none" dirty="0" smtClean="0">
                <a:solidFill>
                  <a:srgbClr val="EFC2B3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sz="2000" b="1" dirty="0">
              <a:solidFill>
                <a:srgbClr val="EFC2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" y="-1"/>
            <a:ext cx="12190985" cy="68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0" y="234175"/>
            <a:ext cx="12191999" cy="6858001"/>
          </a:xfrm>
          <a:prstGeom prst="rect">
            <a:avLst/>
          </a:prstGeom>
          <a:solidFill>
            <a:srgbClr val="EFEFF0"/>
          </a:solidFill>
          <a:ln w="12700" cap="flat" cmpd="sng">
            <a:solidFill>
              <a:srgbClr val="EFEF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l="35840" t="41173" r="35811" b="41769"/>
          <a:stretch/>
        </p:blipFill>
        <p:spPr>
          <a:xfrm>
            <a:off x="4596652" y="336176"/>
            <a:ext cx="3455895" cy="11698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336963" y="3709860"/>
            <a:ext cx="99752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 smtClean="0">
                <a:solidFill>
                  <a:srgbClr val="858E95"/>
                </a:solidFill>
                <a:latin typeface="Calibri"/>
                <a:ea typeface="Calibri"/>
                <a:cs typeface="Calibri"/>
                <a:sym typeface="Calibri"/>
              </a:rPr>
              <a:t>Coordinación General de Proyectos</a:t>
            </a:r>
            <a:endParaRPr sz="3200" b="1" dirty="0">
              <a:solidFill>
                <a:srgbClr val="858E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137274" y="5952786"/>
            <a:ext cx="30547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 smtClean="0">
                <a:solidFill>
                  <a:srgbClr val="858E95"/>
                </a:solidFill>
                <a:latin typeface="Calibri"/>
                <a:ea typeface="Calibri"/>
                <a:cs typeface="Calibri"/>
                <a:sym typeface="Calibri"/>
              </a:rPr>
              <a:t>Julio 2020</a:t>
            </a:r>
            <a:endParaRPr sz="2000" b="1" dirty="0">
              <a:solidFill>
                <a:srgbClr val="858E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3119613" y="349649"/>
            <a:ext cx="6450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 smtClean="0">
                <a:solidFill>
                  <a:srgbClr val="858E95"/>
                </a:solidFill>
                <a:latin typeface="Calibri"/>
                <a:ea typeface="Calibri"/>
                <a:cs typeface="Calibri"/>
                <a:sym typeface="Calibri"/>
              </a:rPr>
              <a:t>Plan Estatal de Gobernanza y Desarrollo de Jalisco</a:t>
            </a:r>
            <a:endParaRPr sz="3200" b="1" dirty="0">
              <a:solidFill>
                <a:srgbClr val="858E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78970" y="1342272"/>
            <a:ext cx="7645829" cy="53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-MX" sz="2200" b="1" i="1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¿QUÉ ES? </a:t>
            </a:r>
            <a:endParaRPr lang="es-MX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El Plan Estatal de 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Gobernanza y Desarrollo de 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Jalisco 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2018 </a:t>
            </a:r>
            <a:r>
              <a:rPr lang="es-ES" sz="1700" dirty="0" smtClean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 2024 tiene como visión el Jalisco que queremos en 2030.  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s 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un documento que</a:t>
            </a:r>
            <a:r>
              <a:rPr lang="es-ES_tradnl" sz="1700" b="1" dirty="0">
                <a:solidFill>
                  <a:schemeClr val="tx1"/>
                </a:solidFill>
                <a:latin typeface="Calibri"/>
                <a:cs typeface="Calibri"/>
              </a:rPr>
              <a:t> precisa objetivos generales, directrices, estrategias y líneas de acción que contribuirán al desarrollo integral del </a:t>
            </a:r>
            <a:r>
              <a:rPr lang="es-ES_tradnl" sz="1700" b="1" dirty="0" smtClean="0">
                <a:solidFill>
                  <a:schemeClr val="tx1"/>
                </a:solidFill>
                <a:latin typeface="Calibri"/>
                <a:cs typeface="Calibri"/>
              </a:rPr>
              <a:t>Estado </a:t>
            </a:r>
            <a:r>
              <a:rPr lang="es-ES_tradnl" sz="1700" b="1" dirty="0">
                <a:solidFill>
                  <a:schemeClr val="tx1"/>
                </a:solidFill>
                <a:latin typeface="Calibri"/>
                <a:cs typeface="Calibri"/>
              </a:rPr>
              <a:t>a corto, mediano y largo </a:t>
            </a:r>
            <a:r>
              <a:rPr lang="es-ES_tradnl" sz="1700" b="1" dirty="0" smtClean="0">
                <a:solidFill>
                  <a:schemeClr val="tx1"/>
                </a:solidFill>
                <a:latin typeface="Calibri"/>
                <a:cs typeface="Calibri"/>
              </a:rPr>
              <a:t>plazo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El PEGD, es el primer Plan Estatal de Gobernanza y Desarrollo en México que integra la </a:t>
            </a:r>
            <a:r>
              <a:rPr lang="es-ES_tradnl" sz="1700" b="1" dirty="0">
                <a:solidFill>
                  <a:schemeClr val="tx1"/>
                </a:solidFill>
                <a:latin typeface="Calibri"/>
                <a:cs typeface="Calibri"/>
              </a:rPr>
              <a:t>participación ciudadana 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como un elemento clave para el desarrollo. </a:t>
            </a: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endParaRPr lang="es-ES_tradnl"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Se entiende el desarrollo como un proceso multidimensional que tiene como finalidad la </a:t>
            </a:r>
            <a:r>
              <a:rPr lang="es-ES_tradnl" sz="1700" b="1" dirty="0">
                <a:solidFill>
                  <a:schemeClr val="tx1"/>
                </a:solidFill>
                <a:latin typeface="Calibri"/>
                <a:cs typeface="Calibri"/>
              </a:rPr>
              <a:t>satisfacción de las necesidades y el incremento del bienestar de las personas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, regido por los principios de equidad, derechos, justicia, cultura de la paz e igualdad de oportunidades. </a:t>
            </a: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endParaRPr lang="es-ES_tradnl"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Gobernanza –palabra que se incluye– significa </a:t>
            </a:r>
            <a:r>
              <a:rPr lang="es-ES_tradnl" sz="1700" b="1" dirty="0">
                <a:solidFill>
                  <a:schemeClr val="tx1"/>
                </a:solidFill>
                <a:latin typeface="Calibri"/>
                <a:cs typeface="Calibri"/>
              </a:rPr>
              <a:t>gobernar de la mano de las y los ciudadanos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, donde la </a:t>
            </a:r>
            <a:r>
              <a:rPr lang="es-ES_tradnl" sz="1700" dirty="0" smtClean="0">
                <a:solidFill>
                  <a:schemeClr val="tx1"/>
                </a:solidFill>
                <a:latin typeface="Calibri"/>
                <a:cs typeface="Calibri"/>
              </a:rPr>
              <a:t>ciudadanía </a:t>
            </a:r>
            <a:r>
              <a:rPr lang="es-ES_tradnl" sz="1700" dirty="0">
                <a:solidFill>
                  <a:schemeClr val="tx1"/>
                </a:solidFill>
                <a:latin typeface="Calibri"/>
                <a:cs typeface="Calibri"/>
              </a:rPr>
              <a:t>es corresponsable de las decisiones, de los trabajos y de los resultados. </a:t>
            </a:r>
          </a:p>
          <a:p>
            <a:pPr marL="742950" lvl="1" indent="-285750" algn="just">
              <a:buClr>
                <a:schemeClr val="dk1"/>
              </a:buClr>
              <a:buSzPts val="1600"/>
              <a:buFont typeface="Arial"/>
              <a:buChar char="•"/>
            </a:pPr>
            <a:endParaRPr lang="es-ES_tradnl" sz="1600"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s-MX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r">
              <a:buClr>
                <a:schemeClr val="dk1"/>
              </a:buClr>
              <a:buSzPts val="1600"/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3" name="Imagen 2" descr="Captura de pantalla 2020-01-09 a la(s) 10.2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20" y="1198708"/>
            <a:ext cx="3525068" cy="302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431" y="4469817"/>
            <a:ext cx="3722358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278970" y="2623789"/>
            <a:ext cx="11378025" cy="135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Google Shape;119;p15"/>
          <p:cNvSpPr/>
          <p:nvPr/>
        </p:nvSpPr>
        <p:spPr>
          <a:xfrm>
            <a:off x="2762770" y="469287"/>
            <a:ext cx="7181329" cy="62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-MX" sz="3200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Ejes del PEGD 2018-2024 Visión 2030</a:t>
            </a:r>
            <a:endParaRPr lang="es-MX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15"/>
          <p:cNvSpPr/>
          <p:nvPr/>
        </p:nvSpPr>
        <p:spPr>
          <a:xfrm>
            <a:off x="431370" y="1046061"/>
            <a:ext cx="11378025" cy="112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El PEGD 2018-2024, enlista diferentes ejes de acción sobre los cuales los entes de gobierno centran sus trabajos para lograr los objetivos y metas planteados:</a:t>
            </a:r>
          </a:p>
        </p:txBody>
      </p:sp>
      <p:sp>
        <p:nvSpPr>
          <p:cNvPr id="14" name="Google Shape;119;p15"/>
          <p:cNvSpPr/>
          <p:nvPr/>
        </p:nvSpPr>
        <p:spPr>
          <a:xfrm>
            <a:off x="380571" y="3976826"/>
            <a:ext cx="11378025" cy="201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Dentro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del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Eje de Desarrollo Económico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se integran los temas de turismo, desarrollo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económico,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de </a:t>
            </a:r>
            <a:r>
              <a:rPr lang="es-ES_tradnl" sz="2000" b="1" dirty="0" smtClean="0">
                <a:solidFill>
                  <a:schemeClr val="tx1"/>
                </a:solidFill>
                <a:latin typeface="Calibri"/>
                <a:cs typeface="Calibri"/>
              </a:rPr>
              <a:t>innovación,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ciencia y </a:t>
            </a:r>
            <a:r>
              <a:rPr lang="es-ES_tradnl" sz="2000" b="1" dirty="0" smtClean="0">
                <a:solidFill>
                  <a:schemeClr val="tx1"/>
                </a:solidFill>
                <a:latin typeface="Calibri"/>
                <a:cs typeface="Calibri"/>
              </a:rPr>
              <a:t>tecnología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 agricultura y desarrollo rural,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así como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 trabajo y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previsión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social. </a:t>
            </a: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Dentro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del Eje de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Desarrollo Social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se integran temas de salud, cultura, </a:t>
            </a:r>
            <a:r>
              <a:rPr lang="es-ES_tradnl" sz="2000" b="1" dirty="0" smtClean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igualdad, asistencia 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    social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y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procuraduría social. </a:t>
            </a: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/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44924" y="2315881"/>
            <a:ext cx="11378025" cy="1479177"/>
            <a:chOff x="829731" y="2623789"/>
            <a:chExt cx="10370070" cy="812800"/>
          </a:xfrm>
        </p:grpSpPr>
        <p:pic>
          <p:nvPicPr>
            <p:cNvPr id="3" name="Imagen 2" descr="Captura de pantalla 2020-01-09 a la(s) 10.52.4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31" y="2623789"/>
              <a:ext cx="5721265" cy="812800"/>
            </a:xfrm>
            <a:prstGeom prst="rect">
              <a:avLst/>
            </a:prstGeom>
          </p:spPr>
        </p:pic>
        <p:pic>
          <p:nvPicPr>
            <p:cNvPr id="4" name="Imagen 3" descr="Captura de pantalla 2020-01-09 a la(s) 10.52.5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201" y="2623789"/>
              <a:ext cx="4673600" cy="81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278970" y="2623789"/>
            <a:ext cx="11378025" cy="135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Google Shape;119;p15"/>
          <p:cNvSpPr/>
          <p:nvPr/>
        </p:nvSpPr>
        <p:spPr>
          <a:xfrm>
            <a:off x="2647819" y="469287"/>
            <a:ext cx="8796442" cy="62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-MX" sz="32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Ejes de Desarrollo Económico y Desarrollo Social</a:t>
            </a:r>
          </a:p>
        </p:txBody>
      </p:sp>
      <p:sp>
        <p:nvSpPr>
          <p:cNvPr id="14" name="Google Shape;119;p15"/>
          <p:cNvSpPr/>
          <p:nvPr/>
        </p:nvSpPr>
        <p:spPr>
          <a:xfrm>
            <a:off x="0" y="1035837"/>
            <a:ext cx="12087225" cy="573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Dentro del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Eje de Desarrollo </a:t>
            </a:r>
            <a:r>
              <a:rPr lang="es-ES_tradnl" sz="2000" b="1" dirty="0" smtClean="0">
                <a:solidFill>
                  <a:schemeClr val="tx1"/>
                </a:solidFill>
                <a:latin typeface="Calibri"/>
                <a:cs typeface="Calibri"/>
              </a:rPr>
              <a:t>Económico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se encuentran los temas de: 1) </a:t>
            </a:r>
            <a:r>
              <a:rPr lang="es-ES_tradnl" sz="2000" i="1" dirty="0" smtClean="0">
                <a:solidFill>
                  <a:schemeClr val="tx1"/>
                </a:solidFill>
                <a:latin typeface="Calibri"/>
                <a:cs typeface="Calibri"/>
              </a:rPr>
              <a:t>Ciencia y Tecnología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e 2)</a:t>
            </a:r>
            <a:r>
              <a:rPr lang="es-ES_tradnl" sz="2000" i="1" dirty="0" smtClean="0">
                <a:solidFill>
                  <a:schemeClr val="tx1"/>
                </a:solidFill>
                <a:latin typeface="Calibri"/>
                <a:cs typeface="Calibri"/>
              </a:rPr>
              <a:t> Innovación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que tienen como resultado general 2024 respectivamente:</a:t>
            </a: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just">
              <a:buClr>
                <a:schemeClr val="dk1"/>
              </a:buClr>
              <a:buSzPts val="1600"/>
              <a:buFont typeface="+mj-lt"/>
              <a:buAutoNum type="arabicParenR"/>
            </a:pP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Incrementar el desarrollo tecnológico y la investigación científica en todas las regiones del 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Estado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</a:p>
          <a:p>
            <a:pPr marL="914400" lvl="1" indent="-457200" algn="just">
              <a:buClr>
                <a:schemeClr val="dk1"/>
              </a:buClr>
              <a:buSzPts val="1600"/>
              <a:buFont typeface="+mj-lt"/>
              <a:buAutoNum type="arabicParenR"/>
            </a:pP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Fortalecer el ecosistema de innovación en el estado de Jalisco. </a:t>
            </a: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Dentro del </a:t>
            </a:r>
            <a:r>
              <a:rPr lang="es-ES_tradnl" sz="2000" b="1" dirty="0">
                <a:solidFill>
                  <a:schemeClr val="tx1"/>
                </a:solidFill>
                <a:latin typeface="Calibri"/>
                <a:cs typeface="Calibri"/>
              </a:rPr>
              <a:t>Eje de Desarrollo </a:t>
            </a:r>
            <a:r>
              <a:rPr lang="es-ES_tradnl" sz="2000" b="1" dirty="0" smtClean="0">
                <a:solidFill>
                  <a:schemeClr val="tx1"/>
                </a:solidFill>
                <a:latin typeface="Calibri"/>
                <a:cs typeface="Calibri"/>
              </a:rPr>
              <a:t>Social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se encuentran el tema de </a:t>
            </a:r>
            <a:r>
              <a:rPr lang="es-ES_tradnl" sz="2000" i="1" dirty="0" smtClean="0">
                <a:solidFill>
                  <a:schemeClr val="tx1"/>
                </a:solidFill>
                <a:latin typeface="Calibri"/>
                <a:cs typeface="Calibri"/>
              </a:rPr>
              <a:t>Educación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 que </a:t>
            </a:r>
            <a:r>
              <a:rPr lang="es-ES_tradnl" sz="2000" dirty="0">
                <a:solidFill>
                  <a:schemeClr val="tx1"/>
                </a:solidFill>
                <a:latin typeface="Calibri"/>
                <a:cs typeface="Calibri"/>
              </a:rPr>
              <a:t>tienen como resultado general 2024</a:t>
            </a:r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  <a:p>
            <a:pPr marL="800100" lvl="1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dirty="0">
                <a:latin typeface="Calibri"/>
                <a:cs typeface="Calibri"/>
              </a:rPr>
              <a:t>Mejorar la calidad y acceso educativo para consolidar las comunidades de aprendizaje para la vida, con el propósito de favorecer las condiciones de desarrollo individual y colectivo de la ciudadanía. </a:t>
            </a: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s-ES" sz="2000" dirty="0" smtClean="0">
                <a:latin typeface="Calibri"/>
                <a:cs typeface="Calibri"/>
              </a:rPr>
              <a:t>E</a:t>
            </a:r>
            <a:r>
              <a:rPr lang="es-ES_tradnl" sz="2000" dirty="0" smtClean="0">
                <a:latin typeface="Calibri"/>
                <a:cs typeface="Calibri"/>
              </a:rPr>
              <a:t>s importante mencionar la vinculación que se tiene con el Plan Nacional de Desarrollo y Agenda 2030: Objetivos de Desarrollo Sostenible (ODS), ya que incidimos en los siguientes:</a:t>
            </a:r>
          </a:p>
          <a:p>
            <a:pPr marL="800100" lvl="1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b="1" dirty="0" smtClean="0">
                <a:latin typeface="Calibri"/>
                <a:cs typeface="Calibri"/>
              </a:rPr>
              <a:t>Objetivo </a:t>
            </a:r>
            <a:r>
              <a:rPr lang="es-ES_tradnl" sz="2000" b="1" dirty="0">
                <a:latin typeface="Calibri"/>
                <a:cs typeface="Calibri"/>
              </a:rPr>
              <a:t>4. </a:t>
            </a:r>
            <a:r>
              <a:rPr lang="es-ES_tradnl" sz="2000" dirty="0">
                <a:latin typeface="Calibri"/>
                <a:cs typeface="Calibri"/>
              </a:rPr>
              <a:t>Educación de calidad </a:t>
            </a:r>
          </a:p>
          <a:p>
            <a:pPr marL="800100" lvl="1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b="1" dirty="0">
                <a:latin typeface="Calibri"/>
                <a:cs typeface="Calibri"/>
              </a:rPr>
              <a:t>Objetivo 9. </a:t>
            </a:r>
            <a:r>
              <a:rPr lang="es-ES_tradnl" sz="2000" dirty="0">
                <a:latin typeface="Calibri"/>
                <a:cs typeface="Calibri"/>
              </a:rPr>
              <a:t>Industria, innovación e infraestructura</a:t>
            </a:r>
          </a:p>
          <a:p>
            <a:pPr marL="800100" lvl="1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b="1" dirty="0">
                <a:latin typeface="Calibri"/>
                <a:cs typeface="Calibri"/>
              </a:rPr>
              <a:t>Objetivo 10. </a:t>
            </a:r>
            <a:r>
              <a:rPr lang="es-ES_tradnl" sz="2000" dirty="0">
                <a:latin typeface="Calibri"/>
                <a:cs typeface="Calibri"/>
              </a:rPr>
              <a:t>Reducción de las desigualdades </a:t>
            </a:r>
          </a:p>
          <a:p>
            <a:pPr marL="800100" lvl="1" indent="-342900" algn="just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b="1" dirty="0">
                <a:latin typeface="Calibri"/>
                <a:cs typeface="Calibri"/>
              </a:rPr>
              <a:t>Objetivo 17. </a:t>
            </a:r>
            <a:r>
              <a:rPr lang="es-ES_tradnl" sz="2000" dirty="0">
                <a:latin typeface="Calibri"/>
                <a:cs typeface="Calibri"/>
              </a:rPr>
              <a:t>Alianzas para lograr objetivos </a:t>
            </a:r>
          </a:p>
          <a:p>
            <a:endParaRPr lang="es-ES_tradnl" sz="2000" dirty="0" smtClean="0">
              <a:latin typeface="Calibri"/>
              <a:cs typeface="Calibri"/>
            </a:endParaRPr>
          </a:p>
          <a:p>
            <a:endParaRPr lang="es-ES_tradnl" sz="2000" dirty="0" smtClean="0">
              <a:latin typeface="Calibri"/>
              <a:cs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/>
          </a:p>
          <a:p>
            <a:pPr marL="457200" lvl="1" algn="just">
              <a:buClr>
                <a:schemeClr val="dk1"/>
              </a:buClr>
              <a:buSzPts val="1600"/>
            </a:pPr>
            <a:endParaRPr lang="es-ES_tradnl" sz="20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7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16"/>
          <p:cNvGraphicFramePr/>
          <p:nvPr>
            <p:extLst>
              <p:ext uri="{D42A27DB-BD31-4B8C-83A1-F6EECF244321}">
                <p14:modId xmlns:p14="http://schemas.microsoft.com/office/powerpoint/2010/main" val="4150505802"/>
              </p:ext>
            </p:extLst>
          </p:nvPr>
        </p:nvGraphicFramePr>
        <p:xfrm>
          <a:off x="367493" y="3667115"/>
          <a:ext cx="2692400" cy="1337310"/>
        </p:xfrm>
        <a:graphic>
          <a:graphicData uri="http://schemas.openxmlformats.org/drawingml/2006/table">
            <a:tbl>
              <a:tblPr>
                <a:noFill/>
                <a:tableStyleId>{12721B3E-E92F-4A5B-8BF6-655DC74F8CB4}</a:tableStyleId>
              </a:tblPr>
              <a:tblGrid>
                <a:gridCol w="1336650"/>
                <a:gridCol w="1355750"/>
              </a:tblGrid>
              <a:tr h="1905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/>
                        <a:t>Presupuesto Componente 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solidFill>
                      <a:srgbClr val="BB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Capítulo 1000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 dirty="0" smtClean="0"/>
                        <a:t>10,000.00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/>
                        <a:t>Capítulo 2000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 smtClean="0"/>
                        <a:t>30,000.00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/>
                        <a:t>Capítulo 3000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 smtClean="0"/>
                        <a:t>100,000.00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Capítulo 4000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 dirty="0" smtClean="0"/>
                        <a:t>1´000,000.00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/>
                        <a:t>Gran Total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 dirty="0" smtClean="0"/>
                        <a:t>      $ 1,140,000.00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3" name="Google Shape;143;p16"/>
          <p:cNvSpPr txBox="1"/>
          <p:nvPr/>
        </p:nvSpPr>
        <p:spPr>
          <a:xfrm>
            <a:off x="337596" y="3010946"/>
            <a:ext cx="36192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Costo del programa: </a:t>
            </a: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</a:t>
            </a:r>
            <a:r>
              <a:rPr lang="es-MX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 </a:t>
            </a:r>
            <a:r>
              <a:rPr lang="es-MX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mdp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7542021" y="4816127"/>
            <a:ext cx="37048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Indicador cuenta con una unidad, fórmula y  fuente de información. Debe ser </a:t>
            </a:r>
            <a:r>
              <a:rPr lang="es-MX" sz="1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medible </a:t>
            </a:r>
            <a:r>
              <a:rPr lang="es-MX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MX" sz="1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verificable.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307353" y="5299054"/>
            <a:ext cx="30331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Aportación externa: </a:t>
            </a:r>
            <a:r>
              <a:rPr lang="es-MX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s-MX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MX" sz="1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.00 </a:t>
            </a:r>
            <a:r>
              <a:rPr lang="es-MX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mdp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Resto: Ampliaciones de </a:t>
            </a:r>
            <a:r>
              <a:rPr lang="es-MX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oganismos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externos que se sumen a </a:t>
            </a:r>
            <a:r>
              <a:rPr lang="es-MX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1;p16"/>
          <p:cNvSpPr/>
          <p:nvPr/>
        </p:nvSpPr>
        <p:spPr>
          <a:xfrm>
            <a:off x="1220261" y="1214755"/>
            <a:ext cx="10210555" cy="81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_tradnl" sz="1800" dirty="0">
                <a:latin typeface="Calibri"/>
                <a:cs typeface="Calibri"/>
              </a:rPr>
              <a:t>El desarrollo de las MIR de las diferentes áreas que integran a la Secretaría, buscan entre otras cosas brindar acciones precisas en los temas </a:t>
            </a:r>
            <a:r>
              <a:rPr lang="es-ES_tradnl" sz="1800" dirty="0" smtClean="0">
                <a:latin typeface="Calibri"/>
                <a:cs typeface="Calibri"/>
              </a:rPr>
              <a:t>descritos </a:t>
            </a:r>
            <a:r>
              <a:rPr lang="es-ES_tradnl" sz="1800" dirty="0">
                <a:latin typeface="Calibri"/>
                <a:cs typeface="Calibri"/>
              </a:rPr>
              <a:t>en el </a:t>
            </a:r>
            <a:r>
              <a:rPr lang="es-ES_tradnl" sz="1800" dirty="0" smtClean="0">
                <a:latin typeface="Calibri"/>
                <a:cs typeface="Calibri"/>
              </a:rPr>
              <a:t>PEGD</a:t>
            </a:r>
            <a:r>
              <a:rPr lang="es-ES_tradnl" sz="1800" dirty="0">
                <a:latin typeface="Calibri"/>
                <a:cs typeface="Calibri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58873292"/>
              </p:ext>
            </p:extLst>
          </p:nvPr>
        </p:nvGraphicFramePr>
        <p:xfrm>
          <a:off x="3497100" y="1374210"/>
          <a:ext cx="6141669" cy="444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Google Shape;119;p15"/>
          <p:cNvSpPr/>
          <p:nvPr/>
        </p:nvSpPr>
        <p:spPr>
          <a:xfrm>
            <a:off x="8687205" y="3284160"/>
            <a:ext cx="3328583" cy="46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_tradnl" sz="1200" i="1" dirty="0" smtClean="0">
                <a:latin typeface="Calibri"/>
                <a:cs typeface="Calibri"/>
              </a:rPr>
              <a:t>Para obtener estos indicadores, cada área integra un presupuesto que permite la ejecución de </a:t>
            </a:r>
            <a:r>
              <a:rPr lang="es-ES_tradnl" sz="1200" b="1" i="1" dirty="0">
                <a:latin typeface="Calibri"/>
                <a:cs typeface="Calibri"/>
              </a:rPr>
              <a:t>P</a:t>
            </a:r>
            <a:r>
              <a:rPr lang="es-ES_tradnl" sz="1200" b="1" i="1" dirty="0" smtClean="0">
                <a:latin typeface="Calibri"/>
                <a:cs typeface="Calibri"/>
              </a:rPr>
              <a:t>rogramas</a:t>
            </a:r>
            <a:r>
              <a:rPr lang="es-ES_tradnl" sz="1200" i="1" dirty="0" smtClean="0">
                <a:latin typeface="Calibri"/>
                <a:cs typeface="Calibri"/>
              </a:rPr>
              <a:t> durante un año fiscal, para ello se debe fijar una meta valor y una frecuencia de medición.</a:t>
            </a:r>
          </a:p>
          <a:p>
            <a:pPr algn="just"/>
            <a:endParaRPr lang="es-ES_tradnl" sz="1200" i="1" dirty="0">
              <a:latin typeface="Calibri"/>
              <a:cs typeface="Calibri"/>
            </a:endParaRPr>
          </a:p>
          <a:p>
            <a:pPr algn="just"/>
            <a:r>
              <a:rPr lang="es-ES_tradnl" sz="1200" b="1" i="1" dirty="0" smtClean="0">
                <a:latin typeface="Calibri"/>
                <a:cs typeface="Calibri"/>
              </a:rPr>
              <a:t>Indicador = Resultados específicos a alcanzar</a:t>
            </a:r>
            <a:endParaRPr lang="es-ES_tradnl" sz="1200" b="1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r>
              <a:rPr lang="es-ES_tradnl" sz="1100" i="1" dirty="0" smtClean="0">
                <a:latin typeface="Calibri"/>
                <a:cs typeface="Calibri"/>
              </a:rPr>
              <a:t>                                                                     </a:t>
            </a:r>
            <a:endParaRPr lang="es-ES_tradnl" sz="1100" i="1" dirty="0">
              <a:latin typeface="Calibri"/>
              <a:cs typeface="Calibri"/>
            </a:endParaRPr>
          </a:p>
        </p:txBody>
      </p:sp>
      <p:sp>
        <p:nvSpPr>
          <p:cNvPr id="22" name="Google Shape;119;p15"/>
          <p:cNvSpPr/>
          <p:nvPr/>
        </p:nvSpPr>
        <p:spPr>
          <a:xfrm>
            <a:off x="7659829" y="2213371"/>
            <a:ext cx="4084495" cy="93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sz="1200" i="1" dirty="0" smtClean="0">
                <a:latin typeface="Calibri"/>
                <a:cs typeface="Calibri"/>
              </a:rPr>
              <a:t>E</a:t>
            </a:r>
            <a:r>
              <a:rPr lang="es-ES_tradnl" sz="1200" i="1" dirty="0" smtClean="0">
                <a:latin typeface="Calibri"/>
                <a:cs typeface="Calibri"/>
              </a:rPr>
              <a:t>l o los componentes de la MIR cuenta(n) con </a:t>
            </a:r>
            <a:r>
              <a:rPr lang="es-ES_tradnl" sz="1200" b="1" i="1" dirty="0" smtClean="0">
                <a:latin typeface="Calibri"/>
                <a:cs typeface="Calibri"/>
              </a:rPr>
              <a:t>actividades </a:t>
            </a:r>
            <a:r>
              <a:rPr lang="es-ES_tradnl" sz="1200" i="1" dirty="0" smtClean="0">
                <a:latin typeface="Calibri"/>
                <a:cs typeface="Calibri"/>
              </a:rPr>
              <a:t>precisas que son medidas a través de </a:t>
            </a:r>
            <a:r>
              <a:rPr lang="es-ES_tradnl" sz="1200" b="1" i="1" dirty="0" smtClean="0">
                <a:latin typeface="Calibri"/>
                <a:cs typeface="Calibri"/>
              </a:rPr>
              <a:t>indicadores de monitoreo y seguimiento </a:t>
            </a:r>
            <a:r>
              <a:rPr lang="es-ES_tradnl" sz="1200" i="1" dirty="0" smtClean="0">
                <a:latin typeface="Calibri"/>
                <a:cs typeface="Calibri"/>
              </a:rPr>
              <a:t>(alineados al PEGD, MIDE, Programa Sectorial de </a:t>
            </a:r>
            <a:r>
              <a:rPr lang="es-ES_tradnl" sz="1200" i="1" dirty="0" err="1" smtClean="0">
                <a:latin typeface="Calibri"/>
                <a:cs typeface="Calibri"/>
              </a:rPr>
              <a:t>ICyT</a:t>
            </a:r>
            <a:r>
              <a:rPr lang="es-ES_tradnl" sz="1200" i="1" dirty="0" smtClean="0">
                <a:latin typeface="Calibri"/>
                <a:cs typeface="Calibri"/>
              </a:rPr>
              <a:t>, entre otros) .</a:t>
            </a: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</p:txBody>
      </p:sp>
      <p:grpSp>
        <p:nvGrpSpPr>
          <p:cNvPr id="25" name="Agrupar 24"/>
          <p:cNvGrpSpPr/>
          <p:nvPr/>
        </p:nvGrpSpPr>
        <p:grpSpPr>
          <a:xfrm>
            <a:off x="4355882" y="6149719"/>
            <a:ext cx="1392465" cy="264568"/>
            <a:chOff x="147202" y="564627"/>
            <a:chExt cx="1392465" cy="264568"/>
          </a:xfrm>
          <a:solidFill>
            <a:srgbClr val="2E75B6"/>
          </a:solidFill>
        </p:grpSpPr>
        <p:sp>
          <p:nvSpPr>
            <p:cNvPr id="26" name="Rectángulo 25"/>
            <p:cNvSpPr/>
            <p:nvPr/>
          </p:nvSpPr>
          <p:spPr>
            <a:xfrm>
              <a:off x="147202" y="564627"/>
              <a:ext cx="1392465" cy="264568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147202" y="564627"/>
              <a:ext cx="1392465" cy="264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Presupuesto</a:t>
              </a:r>
              <a:endParaRPr lang="es-ES" sz="17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lecha doblada hacia arriba 5"/>
          <p:cNvSpPr/>
          <p:nvPr/>
        </p:nvSpPr>
        <p:spPr>
          <a:xfrm rot="5400000">
            <a:off x="3421542" y="3015424"/>
            <a:ext cx="1751772" cy="521957"/>
          </a:xfrm>
          <a:prstGeom prst="ben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llave 7"/>
          <p:cNvSpPr/>
          <p:nvPr/>
        </p:nvSpPr>
        <p:spPr>
          <a:xfrm rot="16200000">
            <a:off x="6025009" y="4124458"/>
            <a:ext cx="483568" cy="3416772"/>
          </a:xfrm>
          <a:prstGeom prst="leftBrace">
            <a:avLst>
              <a:gd name="adj1" fmla="val 8333"/>
              <a:gd name="adj2" fmla="val 1508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3340514" y="5004424"/>
            <a:ext cx="1015368" cy="1070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Google Shape;119;p15"/>
          <p:cNvSpPr/>
          <p:nvPr/>
        </p:nvSpPr>
        <p:spPr>
          <a:xfrm>
            <a:off x="3683532" y="556718"/>
            <a:ext cx="7217829" cy="54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s-MX" sz="32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Relación PEGD-MIR-Presupuesto</a:t>
            </a:r>
          </a:p>
        </p:txBody>
      </p:sp>
      <p:sp>
        <p:nvSpPr>
          <p:cNvPr id="38" name="Google Shape;119;p15"/>
          <p:cNvSpPr/>
          <p:nvPr/>
        </p:nvSpPr>
        <p:spPr>
          <a:xfrm>
            <a:off x="905299" y="2491451"/>
            <a:ext cx="1457943" cy="72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s-MX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algn="just">
              <a:buClr>
                <a:schemeClr val="dk1"/>
              </a:buClr>
              <a:buSzPts val="1600"/>
            </a:pPr>
            <a:r>
              <a:rPr lang="es-ES_tradnl" sz="1300" dirty="0" smtClean="0">
                <a:solidFill>
                  <a:schemeClr val="tx1"/>
                </a:solidFill>
                <a:latin typeface="Calibri"/>
                <a:cs typeface="Calibri"/>
              </a:rPr>
              <a:t>Ejemplo:</a:t>
            </a:r>
          </a:p>
        </p:txBody>
      </p:sp>
      <p:sp>
        <p:nvSpPr>
          <p:cNvPr id="18" name="Google Shape;119;p15"/>
          <p:cNvSpPr/>
          <p:nvPr/>
        </p:nvSpPr>
        <p:spPr>
          <a:xfrm>
            <a:off x="6541162" y="6077136"/>
            <a:ext cx="4681664" cy="67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_tradnl" sz="1200" b="1" i="1" dirty="0" smtClean="0">
                <a:latin typeface="Calibri"/>
                <a:cs typeface="Calibri"/>
              </a:rPr>
              <a:t>Frecuencia de medición: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b="1" i="1" dirty="0" smtClean="0">
                <a:latin typeface="Calibri"/>
                <a:cs typeface="Calibri"/>
              </a:rPr>
              <a:t>Actividades: </a:t>
            </a:r>
            <a:r>
              <a:rPr lang="es-ES_tradnl" sz="1200" i="1" dirty="0" smtClean="0">
                <a:latin typeface="Calibri"/>
                <a:cs typeface="Calibri"/>
              </a:rPr>
              <a:t>trimestral y semestral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b="1" i="1" dirty="0" smtClean="0">
                <a:latin typeface="Calibri"/>
                <a:cs typeface="Calibri"/>
              </a:rPr>
              <a:t>Fin / Propósito / Componente:  </a:t>
            </a:r>
            <a:r>
              <a:rPr lang="es-ES_tradnl" sz="1200" i="1" dirty="0" smtClean="0">
                <a:latin typeface="Calibri"/>
                <a:cs typeface="Calibri"/>
              </a:rPr>
              <a:t>semestral y anual</a:t>
            </a:r>
            <a:endParaRPr lang="es-ES_tradnl" sz="1200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 smtClean="0">
              <a:latin typeface="Calibri"/>
              <a:cs typeface="Calibri"/>
            </a:endParaRPr>
          </a:p>
          <a:p>
            <a:pPr algn="just"/>
            <a:endParaRPr lang="es-ES_tradnl" sz="1100" i="1" dirty="0">
              <a:latin typeface="Calibri"/>
              <a:cs typeface="Calibri"/>
            </a:endParaRPr>
          </a:p>
          <a:p>
            <a:pPr algn="just"/>
            <a:r>
              <a:rPr lang="es-ES_tradnl" sz="1100" i="1" dirty="0" smtClean="0">
                <a:latin typeface="Calibri"/>
                <a:cs typeface="Calibri"/>
              </a:rPr>
              <a:t>                                                                     </a:t>
            </a:r>
            <a:endParaRPr lang="es-ES_tradnl" sz="11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8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2760911" y="248908"/>
            <a:ext cx="8119681" cy="86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Ejemplo MIR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Dirección General de Ciencia y Desarrollo Tecnológico</a:t>
            </a:r>
            <a:endParaRPr sz="2800"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3662208" y="2583436"/>
            <a:ext cx="4692087" cy="4206015"/>
            <a:chOff x="850258" y="53186"/>
            <a:chExt cx="4692087" cy="4206015"/>
          </a:xfrm>
        </p:grpSpPr>
        <p:sp>
          <p:nvSpPr>
            <p:cNvPr id="105" name="Google Shape;105;p15"/>
            <p:cNvSpPr/>
            <p:nvPr/>
          </p:nvSpPr>
          <p:spPr>
            <a:xfrm>
              <a:off x="2475261" y="1878925"/>
              <a:ext cx="1442081" cy="144208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2686449" y="2090113"/>
              <a:ext cx="1019705" cy="1019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es-MX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s-MX" sz="23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GCyDT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rot="-5419080">
              <a:off x="2999393" y="1666793"/>
              <a:ext cx="383684" cy="40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 rot="5380920">
              <a:off x="3181643" y="1677504"/>
              <a:ext cx="19184" cy="19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465128" y="53186"/>
              <a:ext cx="1442081" cy="144208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2475261" y="264374"/>
              <a:ext cx="1431947" cy="101970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Componente 1.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Propiedad Intelectual e Industrial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 rot="1800000">
              <a:off x="3791648" y="3048761"/>
              <a:ext cx="434309" cy="40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 rot="1800000">
              <a:off x="3997946" y="3058206"/>
              <a:ext cx="21715" cy="21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100264" y="2817120"/>
              <a:ext cx="1442081" cy="144208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4311452" y="3028308"/>
              <a:ext cx="1019705" cy="1019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Componente 3.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Desarrollo Tecnológico  </a:t>
              </a:r>
              <a:endParaRPr sz="1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 rot="9000000">
              <a:off x="2166646" y="3048761"/>
              <a:ext cx="434309" cy="406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 rot="-1800000">
              <a:off x="2372943" y="3058206"/>
              <a:ext cx="21715" cy="21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50258" y="2817120"/>
              <a:ext cx="1442081" cy="144208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1061446" y="3028308"/>
              <a:ext cx="1019705" cy="1019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Componente 2.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Difusión y Divulgación de la Ciencia y Tecnología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5"/>
          <p:cNvSpPr/>
          <p:nvPr/>
        </p:nvSpPr>
        <p:spPr>
          <a:xfrm>
            <a:off x="278970" y="1308407"/>
            <a:ext cx="11138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Fin: </a:t>
            </a:r>
            <a:r>
              <a:rPr lang="es-MX" sz="16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Contribuir a la creación de condiciones propicias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impulsar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coordinar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coadyuvar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desarrollo regional a través de la innovación y el desarrollo educativo, científico y tecnológico del Estado.</a:t>
            </a:r>
            <a:endParaRPr dirty="0"/>
          </a:p>
        </p:txBody>
      </p:sp>
      <p:sp>
        <p:nvSpPr>
          <p:cNvPr id="120" name="Google Shape;120;p15"/>
          <p:cNvSpPr/>
          <p:nvPr/>
        </p:nvSpPr>
        <p:spPr>
          <a:xfrm>
            <a:off x="278969" y="2032664"/>
            <a:ext cx="11138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Propósito: </a:t>
            </a:r>
            <a:r>
              <a:rPr lang="es-MX" sz="16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organismos públicos y de la sociedad civil en el </a:t>
            </a:r>
            <a:r>
              <a:rPr lang="es-MX" sz="1600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MX" sz="1600" b="1" i="1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stado </a:t>
            </a:r>
            <a:r>
              <a:rPr lang="es-MX" sz="1600" b="1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Jalisco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reciben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 técnica 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desarrollo de sus proyectos científicos y tecnológicos.</a:t>
            </a:r>
            <a:endParaRPr dirty="0"/>
          </a:p>
        </p:txBody>
      </p:sp>
      <p:sp>
        <p:nvSpPr>
          <p:cNvPr id="121" name="Google Shape;121;p15"/>
          <p:cNvSpPr/>
          <p:nvPr/>
        </p:nvSpPr>
        <p:spPr>
          <a:xfrm>
            <a:off x="6327037" y="2845179"/>
            <a:ext cx="43822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de fomento implementadas para la generación de propiedad intelectual orientada a invenciones en el </a:t>
            </a:r>
            <a:r>
              <a:rPr lang="es-MX" sz="1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</a:t>
            </a:r>
            <a:r>
              <a:rPr lang="es-MX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Jalisco.</a:t>
            </a:r>
            <a:endParaRPr sz="14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198689" y="4963414"/>
            <a:ext cx="34596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de ciencia y desarrollo tecnológico en Jalisco difundidos y divulgados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7399263" y="4969951"/>
            <a:ext cx="33100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de plataformas tecnológicas implementados para el desarrollo tecnológico de Jalisco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9351351" y="3250607"/>
            <a:ext cx="16695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Indicador MIDE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198689" y="5400838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Indicador MIDE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26"/>
          <p:cNvCxnSpPr/>
          <p:nvPr/>
        </p:nvCxnSpPr>
        <p:spPr>
          <a:xfrm>
            <a:off x="1164888" y="3920232"/>
            <a:ext cx="10341721" cy="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0" name="Google Shape;4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970220" y="2739822"/>
            <a:ext cx="607861" cy="143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09426" y="2759602"/>
            <a:ext cx="597183" cy="140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4888" y="3624858"/>
            <a:ext cx="569484" cy="13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1556" y="3624858"/>
            <a:ext cx="590779" cy="139453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6"/>
          <p:cNvSpPr txBox="1"/>
          <p:nvPr/>
        </p:nvSpPr>
        <p:spPr>
          <a:xfrm>
            <a:off x="444485" y="3007745"/>
            <a:ext cx="1949850" cy="8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F79522"/>
              </a:buClr>
              <a:buSzPts val="1400"/>
            </a:pPr>
            <a:r>
              <a:rPr lang="es-MX" b="1" dirty="0" smtClean="0">
                <a:solidFill>
                  <a:srgbClr val="F79522"/>
                </a:solidFill>
              </a:rPr>
              <a:t>SEMANA 1</a:t>
            </a:r>
          </a:p>
          <a:p>
            <a:pPr algn="ctr">
              <a:buClr>
                <a:srgbClr val="F79522"/>
              </a:buClr>
              <a:buSzPts val="1400"/>
            </a:pPr>
            <a:r>
              <a:rPr lang="es-MX" b="1" dirty="0" smtClean="0">
                <a:solidFill>
                  <a:srgbClr val="F79522"/>
                </a:solidFill>
              </a:rPr>
              <a:t>6 AL 10 JULIO 2020</a:t>
            </a:r>
            <a:endParaRPr sz="2400" b="1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400"/>
            </a:pPr>
            <a:endParaRPr sz="1900" dirty="0">
              <a:solidFill>
                <a:srgbClr val="F79522"/>
              </a:solidFill>
            </a:endParaRPr>
          </a:p>
        </p:txBody>
      </p:sp>
      <p:cxnSp>
        <p:nvCxnSpPr>
          <p:cNvPr id="447" name="Google Shape;447;p26"/>
          <p:cNvCxnSpPr/>
          <p:nvPr/>
        </p:nvCxnSpPr>
        <p:spPr>
          <a:xfrm>
            <a:off x="527176" y="6081334"/>
            <a:ext cx="1442400" cy="0"/>
          </a:xfrm>
          <a:prstGeom prst="straightConnector1">
            <a:avLst/>
          </a:prstGeom>
          <a:noFill/>
          <a:ln w="25400" cap="flat" cmpd="sng">
            <a:solidFill>
              <a:srgbClr val="F795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p26"/>
          <p:cNvSpPr txBox="1"/>
          <p:nvPr/>
        </p:nvSpPr>
        <p:spPr>
          <a:xfrm>
            <a:off x="8024914" y="2984302"/>
            <a:ext cx="2184065" cy="4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6E54A3"/>
              </a:buClr>
              <a:buSzPts val="1400"/>
            </a:pPr>
            <a:r>
              <a:rPr lang="es-ES_tradnl" b="1" dirty="0" smtClean="0">
                <a:solidFill>
                  <a:srgbClr val="6E54A3"/>
                </a:solidFill>
              </a:rPr>
              <a:t>SEMANA 5 </a:t>
            </a:r>
          </a:p>
          <a:p>
            <a:pPr algn="ctr">
              <a:buClr>
                <a:srgbClr val="6E54A3"/>
              </a:buClr>
              <a:buSzPts val="1400"/>
            </a:pPr>
            <a:r>
              <a:rPr lang="es-ES_tradnl" b="1" dirty="0" smtClean="0">
                <a:solidFill>
                  <a:srgbClr val="6E54A3"/>
                </a:solidFill>
              </a:rPr>
              <a:t>3 AL 7 AGOSTO 2020</a:t>
            </a:r>
            <a:endParaRPr b="1" dirty="0"/>
          </a:p>
        </p:txBody>
      </p:sp>
      <p:cxnSp>
        <p:nvCxnSpPr>
          <p:cNvPr id="449" name="Google Shape;449;p26"/>
          <p:cNvCxnSpPr/>
          <p:nvPr/>
        </p:nvCxnSpPr>
        <p:spPr>
          <a:xfrm>
            <a:off x="8298915" y="6081334"/>
            <a:ext cx="1635200" cy="0"/>
          </a:xfrm>
          <a:prstGeom prst="straightConnector1">
            <a:avLst/>
          </a:prstGeom>
          <a:noFill/>
          <a:ln w="25400" cap="flat" cmpd="sng">
            <a:solidFill>
              <a:srgbClr val="6E54A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6"/>
          <p:cNvCxnSpPr/>
          <p:nvPr/>
        </p:nvCxnSpPr>
        <p:spPr>
          <a:xfrm>
            <a:off x="2456550" y="1456936"/>
            <a:ext cx="1635200" cy="0"/>
          </a:xfrm>
          <a:prstGeom prst="straightConnector1">
            <a:avLst/>
          </a:prstGeom>
          <a:noFill/>
          <a:ln w="25400" cap="flat" cmpd="sng">
            <a:solidFill>
              <a:srgbClr val="1AA89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1" name="Google Shape;451;p26"/>
          <p:cNvSpPr txBox="1"/>
          <p:nvPr/>
        </p:nvSpPr>
        <p:spPr>
          <a:xfrm>
            <a:off x="2156487" y="4350441"/>
            <a:ext cx="2180000" cy="4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1AA89D"/>
              </a:buClr>
              <a:buSzPts val="1400"/>
            </a:pPr>
            <a:r>
              <a:rPr lang="es-MX" b="1" dirty="0" smtClean="0">
                <a:solidFill>
                  <a:srgbClr val="1AA89D"/>
                </a:solidFill>
              </a:rPr>
              <a:t>SEMANA 2</a:t>
            </a:r>
          </a:p>
          <a:p>
            <a:pPr algn="ctr">
              <a:buClr>
                <a:srgbClr val="1AA89D"/>
              </a:buClr>
              <a:buSzPts val="1400"/>
            </a:pPr>
            <a:r>
              <a:rPr lang="es-MX" b="1" dirty="0" smtClean="0">
                <a:solidFill>
                  <a:srgbClr val="1AA89D"/>
                </a:solidFill>
              </a:rPr>
              <a:t>13 AL 17 JULIO 2020</a:t>
            </a:r>
            <a:endParaRPr b="1" dirty="0"/>
          </a:p>
          <a:p>
            <a:pPr algn="ctr">
              <a:buClr>
                <a:schemeClr val="dk1"/>
              </a:buClr>
              <a:buSzPts val="1400"/>
            </a:pPr>
            <a:endParaRPr sz="1900" dirty="0">
              <a:solidFill>
                <a:srgbClr val="1AA89D"/>
              </a:solidFill>
            </a:endParaRPr>
          </a:p>
        </p:txBody>
      </p:sp>
      <p:cxnSp>
        <p:nvCxnSpPr>
          <p:cNvPr id="453" name="Google Shape;453;p26"/>
          <p:cNvCxnSpPr/>
          <p:nvPr/>
        </p:nvCxnSpPr>
        <p:spPr>
          <a:xfrm>
            <a:off x="10208979" y="1550993"/>
            <a:ext cx="1635200" cy="0"/>
          </a:xfrm>
          <a:prstGeom prst="straightConnector1">
            <a:avLst/>
          </a:prstGeom>
          <a:noFill/>
          <a:ln w="25400" cap="flat" cmpd="sng">
            <a:solidFill>
              <a:srgbClr val="1376B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4" name="Google Shape;45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42434" y="3646697"/>
            <a:ext cx="631275" cy="137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6931216" y="2820644"/>
            <a:ext cx="573622" cy="1354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26"/>
          <p:cNvCxnSpPr/>
          <p:nvPr/>
        </p:nvCxnSpPr>
        <p:spPr>
          <a:xfrm>
            <a:off x="6335748" y="1518658"/>
            <a:ext cx="1635200" cy="0"/>
          </a:xfrm>
          <a:prstGeom prst="straightConnector1">
            <a:avLst/>
          </a:prstGeom>
          <a:noFill/>
          <a:ln w="254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26"/>
          <p:cNvSpPr txBox="1"/>
          <p:nvPr/>
        </p:nvSpPr>
        <p:spPr>
          <a:xfrm>
            <a:off x="174749" y="4950692"/>
            <a:ext cx="3106928" cy="5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Apertura del módulo </a:t>
            </a:r>
            <a:r>
              <a:rPr lang="es-MX" dirty="0" err="1" smtClean="0"/>
              <a:t>SEPbR</a:t>
            </a:r>
            <a:endParaRPr lang="es-MX" dirty="0" smtClean="0"/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Revisión alineación al Plan Institucional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Capacitaciones</a:t>
            </a:r>
            <a:endParaRPr dirty="0"/>
          </a:p>
        </p:txBody>
      </p:sp>
      <p:sp>
        <p:nvSpPr>
          <p:cNvPr id="462" name="Google Shape;462;p26"/>
          <p:cNvSpPr txBox="1"/>
          <p:nvPr/>
        </p:nvSpPr>
        <p:spPr>
          <a:xfrm>
            <a:off x="4234026" y="2997793"/>
            <a:ext cx="1939979" cy="7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1376BC"/>
              </a:buClr>
              <a:buSzPts val="1400"/>
            </a:pPr>
            <a:r>
              <a:rPr lang="es-ES_tradnl" b="1" dirty="0" smtClean="0">
                <a:solidFill>
                  <a:srgbClr val="FF0074"/>
                </a:solidFill>
              </a:rPr>
              <a:t>SEMANA 3</a:t>
            </a:r>
          </a:p>
          <a:p>
            <a:pPr algn="ctr">
              <a:buClr>
                <a:srgbClr val="1376BC"/>
              </a:buClr>
              <a:buSzPts val="1400"/>
            </a:pPr>
            <a:r>
              <a:rPr lang="es-MX" b="1" dirty="0" smtClean="0">
                <a:solidFill>
                  <a:srgbClr val="FF0074"/>
                </a:solidFill>
              </a:rPr>
              <a:t>20 al 24 JULIO 2020</a:t>
            </a:r>
            <a:endParaRPr b="1" dirty="0">
              <a:solidFill>
                <a:srgbClr val="FF0074"/>
              </a:solidFill>
            </a:endParaRPr>
          </a:p>
          <a:p>
            <a:pPr algn="ctr">
              <a:buClr>
                <a:schemeClr val="dk1"/>
              </a:buClr>
              <a:buSzPts val="1400"/>
            </a:pPr>
            <a:endParaRPr sz="1900" dirty="0">
              <a:solidFill>
                <a:srgbClr val="1376BC"/>
              </a:solidFill>
            </a:endParaRPr>
          </a:p>
        </p:txBody>
      </p:sp>
      <p:cxnSp>
        <p:nvCxnSpPr>
          <p:cNvPr id="42" name="Google Shape;455;p26"/>
          <p:cNvCxnSpPr/>
          <p:nvPr/>
        </p:nvCxnSpPr>
        <p:spPr>
          <a:xfrm>
            <a:off x="4369260" y="665833"/>
            <a:ext cx="4672828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dash"/>
            <a:round/>
            <a:headEnd type="triangle" w="lg" len="med"/>
            <a:tailEnd type="triangle" w="lg" len="med"/>
          </a:ln>
        </p:spPr>
      </p:cxnSp>
      <p:cxnSp>
        <p:nvCxnSpPr>
          <p:cNvPr id="46" name="Google Shape;449;p26"/>
          <p:cNvCxnSpPr/>
          <p:nvPr/>
        </p:nvCxnSpPr>
        <p:spPr>
          <a:xfrm>
            <a:off x="4397771" y="6081334"/>
            <a:ext cx="1635200" cy="0"/>
          </a:xfrm>
          <a:prstGeom prst="straightConnector1">
            <a:avLst/>
          </a:prstGeom>
          <a:noFill/>
          <a:ln w="25400" cap="flat" cmpd="sng">
            <a:solidFill>
              <a:srgbClr val="FF0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62;p26"/>
          <p:cNvSpPr txBox="1"/>
          <p:nvPr/>
        </p:nvSpPr>
        <p:spPr>
          <a:xfrm>
            <a:off x="6114754" y="4365050"/>
            <a:ext cx="2104465" cy="36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1376BC"/>
              </a:buClr>
              <a:buSzPts val="1400"/>
            </a:pPr>
            <a:r>
              <a:rPr lang="es-MX" b="1" dirty="0" smtClean="0">
                <a:solidFill>
                  <a:srgbClr val="70AD47"/>
                </a:solidFill>
              </a:rPr>
              <a:t>SEMANA 4</a:t>
            </a:r>
          </a:p>
          <a:p>
            <a:pPr algn="ctr">
              <a:buClr>
                <a:srgbClr val="1376BC"/>
              </a:buClr>
              <a:buSzPts val="1400"/>
            </a:pPr>
            <a:r>
              <a:rPr lang="es-MX" b="1" dirty="0" smtClean="0">
                <a:solidFill>
                  <a:srgbClr val="70AD47"/>
                </a:solidFill>
              </a:rPr>
              <a:t>27 AL 31 JULIO 2020</a:t>
            </a:r>
            <a:endParaRPr b="1" dirty="0">
              <a:solidFill>
                <a:srgbClr val="70AD47"/>
              </a:solidFill>
            </a:endParaRPr>
          </a:p>
          <a:p>
            <a:pPr algn="ctr">
              <a:buClr>
                <a:schemeClr val="dk1"/>
              </a:buClr>
              <a:buSzPts val="1400"/>
            </a:pPr>
            <a:endParaRPr sz="1900" b="1" dirty="0">
              <a:solidFill>
                <a:srgbClr val="1376BC"/>
              </a:solidFill>
            </a:endParaRPr>
          </a:p>
        </p:txBody>
      </p:sp>
      <p:sp>
        <p:nvSpPr>
          <p:cNvPr id="43" name="Google Shape;458;p26"/>
          <p:cNvSpPr txBox="1"/>
          <p:nvPr/>
        </p:nvSpPr>
        <p:spPr>
          <a:xfrm>
            <a:off x="1699644" y="1539501"/>
            <a:ext cx="3822419" cy="5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Revisión de transversalidades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Capacitaciones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b="1" dirty="0" smtClean="0"/>
              <a:t>Primer </a:t>
            </a:r>
            <a:r>
              <a:rPr lang="es-MX" b="1" dirty="0" smtClean="0"/>
              <a:t>revisión</a:t>
            </a:r>
            <a:r>
              <a:rPr lang="es-MX" b="1" dirty="0" smtClean="0"/>
              <a:t> </a:t>
            </a:r>
            <a:r>
              <a:rPr lang="es-MX" b="1" dirty="0" smtClean="0"/>
              <a:t>de anteproyecto de MIR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endParaRPr b="1" dirty="0"/>
          </a:p>
        </p:txBody>
      </p:sp>
      <p:sp>
        <p:nvSpPr>
          <p:cNvPr id="44" name="Google Shape;458;p26"/>
          <p:cNvSpPr txBox="1"/>
          <p:nvPr/>
        </p:nvSpPr>
        <p:spPr>
          <a:xfrm>
            <a:off x="4070161" y="5028862"/>
            <a:ext cx="3106928" cy="105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Validación estructura programática (final)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Ingreso propios </a:t>
            </a:r>
            <a:r>
              <a:rPr lang="es-MX" dirty="0" err="1" smtClean="0"/>
              <a:t>OPD´s</a:t>
            </a:r>
            <a:endParaRPr dirty="0"/>
          </a:p>
        </p:txBody>
      </p:sp>
      <p:sp>
        <p:nvSpPr>
          <p:cNvPr id="48" name="Google Shape;458;p26"/>
          <p:cNvSpPr txBox="1"/>
          <p:nvPr/>
        </p:nvSpPr>
        <p:spPr>
          <a:xfrm>
            <a:off x="5893161" y="1568216"/>
            <a:ext cx="3223354" cy="5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Apertura del módulo de anteproyecto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Techos presupuestarios (SHP)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59" name="Google Shape;458;p26"/>
          <p:cNvSpPr txBox="1"/>
          <p:nvPr/>
        </p:nvSpPr>
        <p:spPr>
          <a:xfrm>
            <a:off x="8092345" y="4989737"/>
            <a:ext cx="3404848" cy="5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Captura de MIR</a:t>
            </a:r>
            <a:endParaRPr lang="es-MX" dirty="0"/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Definición de montos (</a:t>
            </a:r>
            <a:r>
              <a:rPr lang="es-MX" dirty="0" err="1" smtClean="0"/>
              <a:t>presupuestación</a:t>
            </a:r>
            <a:r>
              <a:rPr lang="es-MX" dirty="0" smtClean="0"/>
              <a:t>)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Vinculación de plantilla</a:t>
            </a:r>
          </a:p>
        </p:txBody>
      </p:sp>
      <p:sp>
        <p:nvSpPr>
          <p:cNvPr id="60" name="Google Shape;452;p26"/>
          <p:cNvSpPr txBox="1"/>
          <p:nvPr/>
        </p:nvSpPr>
        <p:spPr>
          <a:xfrm>
            <a:off x="9912258" y="4333288"/>
            <a:ext cx="2483964" cy="45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Clr>
                <a:srgbClr val="1376BC"/>
              </a:buClr>
              <a:buSzPts val="1400"/>
            </a:pPr>
            <a:r>
              <a:rPr lang="es-MX" b="1" dirty="0" smtClean="0">
                <a:solidFill>
                  <a:srgbClr val="1376BC"/>
                </a:solidFill>
              </a:rPr>
              <a:t>SEMANA 6</a:t>
            </a:r>
          </a:p>
          <a:p>
            <a:pPr algn="ctr">
              <a:buClr>
                <a:srgbClr val="1376BC"/>
              </a:buClr>
              <a:buSzPts val="1400"/>
            </a:pPr>
            <a:r>
              <a:rPr lang="es-MX" b="1" dirty="0" smtClean="0">
                <a:solidFill>
                  <a:srgbClr val="1376BC"/>
                </a:solidFill>
              </a:rPr>
              <a:t>10 AL 14 AGOSTO 2020</a:t>
            </a:r>
            <a:endParaRPr b="1" dirty="0"/>
          </a:p>
          <a:p>
            <a:pPr algn="ctr">
              <a:buClr>
                <a:schemeClr val="dk1"/>
              </a:buClr>
              <a:buSzPts val="1400"/>
            </a:pPr>
            <a:endParaRPr sz="1900" dirty="0">
              <a:solidFill>
                <a:srgbClr val="1376BC"/>
              </a:solidFill>
            </a:endParaRPr>
          </a:p>
        </p:txBody>
      </p:sp>
      <p:sp>
        <p:nvSpPr>
          <p:cNvPr id="62" name="Google Shape;458;p26"/>
          <p:cNvSpPr txBox="1"/>
          <p:nvPr/>
        </p:nvSpPr>
        <p:spPr>
          <a:xfrm>
            <a:off x="9934115" y="1529981"/>
            <a:ext cx="2462107" cy="5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Definición de montos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Registro de adicionales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es-MX" dirty="0" smtClean="0"/>
              <a:t>Cierre de anteproyecto</a:t>
            </a:r>
          </a:p>
        </p:txBody>
      </p:sp>
      <p:sp>
        <p:nvSpPr>
          <p:cNvPr id="29" name="Google Shape;103;p15"/>
          <p:cNvSpPr txBox="1"/>
          <p:nvPr/>
        </p:nvSpPr>
        <p:spPr>
          <a:xfrm>
            <a:off x="5492401" y="5956"/>
            <a:ext cx="3329155" cy="6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Segundo Informe</a:t>
            </a:r>
            <a:endParaRPr sz="2800"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2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/>
      <p:bldP spid="448" grpId="0"/>
      <p:bldP spid="451" grpId="0"/>
      <p:bldP spid="458" grpId="0"/>
      <p:bldP spid="462" grpId="0"/>
      <p:bldP spid="47" grpId="0"/>
      <p:bldP spid="43" grpId="0"/>
      <p:bldP spid="44" grpId="0"/>
      <p:bldP spid="48" grpId="0"/>
      <p:bldP spid="59" grpId="0"/>
      <p:bldP spid="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927</Words>
  <Application>Microsoft Office PowerPoint</Application>
  <PresentationFormat>Panorámica</PresentationFormat>
  <Paragraphs>150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gabflo54@hotmail.com</cp:lastModifiedBy>
  <cp:revision>85</cp:revision>
  <dcterms:modified xsi:type="dcterms:W3CDTF">2020-07-16T21:25:51Z</dcterms:modified>
</cp:coreProperties>
</file>